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65" r:id="rId4"/>
    <p:sldId id="262" r:id="rId5"/>
    <p:sldId id="274" r:id="rId6"/>
    <p:sldId id="275" r:id="rId7"/>
    <p:sldId id="276" r:id="rId8"/>
    <p:sldId id="267" r:id="rId9"/>
    <p:sldId id="282" r:id="rId10"/>
    <p:sldId id="278" r:id="rId11"/>
    <p:sldId id="279" r:id="rId12"/>
    <p:sldId id="277" r:id="rId13"/>
    <p:sldId id="272" r:id="rId14"/>
    <p:sldId id="268" r:id="rId15"/>
    <p:sldId id="273" r:id="rId16"/>
    <p:sldId id="283" r:id="rId17"/>
    <p:sldId id="280" r:id="rId18"/>
    <p:sldId id="284" r:id="rId19"/>
    <p:sldId id="285" r:id="rId20"/>
    <p:sldId id="286" r:id="rId21"/>
    <p:sldId id="287" r:id="rId22"/>
    <p:sldId id="288" r:id="rId23"/>
    <p:sldId id="289" r:id="rId24"/>
    <p:sldId id="303" r:id="rId25"/>
    <p:sldId id="304" r:id="rId26"/>
    <p:sldId id="290" r:id="rId27"/>
    <p:sldId id="291" r:id="rId28"/>
    <p:sldId id="292" r:id="rId29"/>
    <p:sldId id="293" r:id="rId30"/>
    <p:sldId id="305" r:id="rId31"/>
    <p:sldId id="308" r:id="rId32"/>
    <p:sldId id="307" r:id="rId33"/>
    <p:sldId id="294" r:id="rId34"/>
    <p:sldId id="295" r:id="rId35"/>
    <p:sldId id="309" r:id="rId36"/>
    <p:sldId id="310" r:id="rId37"/>
    <p:sldId id="281" r:id="rId38"/>
    <p:sldId id="26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BC7"/>
    <a:srgbClr val="E0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5088" autoAdjust="0"/>
  </p:normalViewPr>
  <p:slideViewPr>
    <p:cSldViewPr snapToGrid="0" showGuides="1">
      <p:cViewPr varScale="1">
        <p:scale>
          <a:sx n="85" d="100"/>
          <a:sy n="85" d="100"/>
        </p:scale>
        <p:origin x="576" y="72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형재" userId="d225bbb56258d334" providerId="LiveId" clId="{996DE709-E114-495B-81EF-6938ECE7386C}"/>
    <pc:docChg chg="undo custSel addSld delSld modSld sldOrd">
      <pc:chgData name="김 형재" userId="d225bbb56258d334" providerId="LiveId" clId="{996DE709-E114-495B-81EF-6938ECE7386C}" dt="2021-12-21T07:42:26.028" v="7854" actId="20577"/>
      <pc:docMkLst>
        <pc:docMk/>
      </pc:docMkLst>
      <pc:sldChg chg="modSp mod">
        <pc:chgData name="김 형재" userId="d225bbb56258d334" providerId="LiveId" clId="{996DE709-E114-495B-81EF-6938ECE7386C}" dt="2021-12-21T06:49:08.245" v="7725"/>
        <pc:sldMkLst>
          <pc:docMk/>
          <pc:sldMk cId="1930696438" sldId="267"/>
        </pc:sldMkLst>
        <pc:spChg chg="mod">
          <ac:chgData name="김 형재" userId="d225bbb56258d334" providerId="LiveId" clId="{996DE709-E114-495B-81EF-6938ECE7386C}" dt="2021-12-21T06:49:08.245" v="7725"/>
          <ac:spMkLst>
            <pc:docMk/>
            <pc:sldMk cId="1930696438" sldId="267"/>
            <ac:spMk id="31" creationId="{D4AE9FFD-9752-4B17-A4D8-AA6D0AABB153}"/>
          </ac:spMkLst>
        </pc:spChg>
      </pc:sldChg>
      <pc:sldChg chg="delSp modSp mod">
        <pc:chgData name="김 형재" userId="d225bbb56258d334" providerId="LiveId" clId="{996DE709-E114-495B-81EF-6938ECE7386C}" dt="2021-12-21T02:06:24.122" v="1701" actId="478"/>
        <pc:sldMkLst>
          <pc:docMk/>
          <pc:sldMk cId="4092775415" sldId="268"/>
        </pc:sldMkLst>
        <pc:spChg chg="mod">
          <ac:chgData name="김 형재" userId="d225bbb56258d334" providerId="LiveId" clId="{996DE709-E114-495B-81EF-6938ECE7386C}" dt="2021-12-20T13:48:39.319" v="3" actId="6549"/>
          <ac:spMkLst>
            <pc:docMk/>
            <pc:sldMk cId="4092775415" sldId="268"/>
            <ac:spMk id="4" creationId="{6F3C7101-9747-4523-AB12-3AE9B01305E2}"/>
          </ac:spMkLst>
        </pc:spChg>
        <pc:spChg chg="del">
          <ac:chgData name="김 형재" userId="d225bbb56258d334" providerId="LiveId" clId="{996DE709-E114-495B-81EF-6938ECE7386C}" dt="2021-12-21T02:06:24.122" v="1701" actId="478"/>
          <ac:spMkLst>
            <pc:docMk/>
            <pc:sldMk cId="4092775415" sldId="268"/>
            <ac:spMk id="13" creationId="{A864550B-3DA7-4A1F-B397-273E5A3532FF}"/>
          </ac:spMkLst>
        </pc:spChg>
        <pc:graphicFrameChg chg="mod modGraphic">
          <ac:chgData name="김 형재" userId="d225bbb56258d334" providerId="LiveId" clId="{996DE709-E114-495B-81EF-6938ECE7386C}" dt="2021-12-20T13:48:37.742" v="2" actId="1076"/>
          <ac:graphicFrameMkLst>
            <pc:docMk/>
            <pc:sldMk cId="4092775415" sldId="268"/>
            <ac:graphicFrameMk id="14" creationId="{2DE1445F-15F1-44AF-8484-FADB0B424A62}"/>
          </ac:graphicFrameMkLst>
        </pc:graphicFrameChg>
      </pc:sldChg>
      <pc:sldChg chg="del">
        <pc:chgData name="김 형재" userId="d225bbb56258d334" providerId="LiveId" clId="{996DE709-E114-495B-81EF-6938ECE7386C}" dt="2021-12-21T01:24:57.227" v="1369" actId="47"/>
        <pc:sldMkLst>
          <pc:docMk/>
          <pc:sldMk cId="452652079" sldId="269"/>
        </pc:sldMkLst>
      </pc:sldChg>
      <pc:sldChg chg="del">
        <pc:chgData name="김 형재" userId="d225bbb56258d334" providerId="LiveId" clId="{996DE709-E114-495B-81EF-6938ECE7386C}" dt="2021-12-21T01:24:57.227" v="1369" actId="47"/>
        <pc:sldMkLst>
          <pc:docMk/>
          <pc:sldMk cId="469237364" sldId="270"/>
        </pc:sldMkLst>
      </pc:sldChg>
      <pc:sldChg chg="del">
        <pc:chgData name="김 형재" userId="d225bbb56258d334" providerId="LiveId" clId="{996DE709-E114-495B-81EF-6938ECE7386C}" dt="2021-12-21T01:24:57.227" v="1369" actId="47"/>
        <pc:sldMkLst>
          <pc:docMk/>
          <pc:sldMk cId="2133533439" sldId="271"/>
        </pc:sldMkLst>
      </pc:sldChg>
      <pc:sldChg chg="addSp delSp modSp mod">
        <pc:chgData name="김 형재" userId="d225bbb56258d334" providerId="LiveId" clId="{996DE709-E114-495B-81EF-6938ECE7386C}" dt="2021-12-21T07:32:40.541" v="7834" actId="20577"/>
        <pc:sldMkLst>
          <pc:docMk/>
          <pc:sldMk cId="3599039533" sldId="283"/>
        </pc:sldMkLst>
        <pc:spChg chg="mod">
          <ac:chgData name="김 형재" userId="d225bbb56258d334" providerId="LiveId" clId="{996DE709-E114-495B-81EF-6938ECE7386C}" dt="2021-12-21T01:21:28.335" v="1352" actId="20577"/>
          <ac:spMkLst>
            <pc:docMk/>
            <pc:sldMk cId="3599039533" sldId="283"/>
            <ac:spMk id="3" creationId="{FAF7522F-ED52-4B4D-87C5-51B789A7A520}"/>
          </ac:spMkLst>
        </pc:spChg>
        <pc:spChg chg="mod">
          <ac:chgData name="김 형재" userId="d225bbb56258d334" providerId="LiveId" clId="{996DE709-E114-495B-81EF-6938ECE7386C}" dt="2021-12-21T02:06:19.599" v="1699" actId="1076"/>
          <ac:spMkLst>
            <pc:docMk/>
            <pc:sldMk cId="3599039533" sldId="283"/>
            <ac:spMk id="4" creationId="{6F3C7101-9747-4523-AB12-3AE9B01305E2}"/>
          </ac:spMkLst>
        </pc:spChg>
        <pc:spChg chg="del">
          <ac:chgData name="김 형재" userId="d225bbb56258d334" providerId="LiveId" clId="{996DE709-E114-495B-81EF-6938ECE7386C}" dt="2021-12-21T02:06:21.411" v="1700" actId="478"/>
          <ac:spMkLst>
            <pc:docMk/>
            <pc:sldMk cId="3599039533" sldId="283"/>
            <ac:spMk id="13" creationId="{A864550B-3DA7-4A1F-B397-273E5A3532FF}"/>
          </ac:spMkLst>
        </pc:spChg>
        <pc:graphicFrameChg chg="add mod modGraphic">
          <ac:chgData name="김 형재" userId="d225bbb56258d334" providerId="LiveId" clId="{996DE709-E114-495B-81EF-6938ECE7386C}" dt="2021-12-21T07:32:40.541" v="7834" actId="20577"/>
          <ac:graphicFrameMkLst>
            <pc:docMk/>
            <pc:sldMk cId="3599039533" sldId="283"/>
            <ac:graphicFrameMk id="5" creationId="{4462AA6A-8C62-461A-8EAD-4206FF6D4A06}"/>
          </ac:graphicFrameMkLst>
        </pc:graphicFrameChg>
        <pc:graphicFrameChg chg="add del modGraphic">
          <ac:chgData name="김 형재" userId="d225bbb56258d334" providerId="LiveId" clId="{996DE709-E114-495B-81EF-6938ECE7386C}" dt="2021-12-21T00:51:20.091" v="58" actId="478"/>
          <ac:graphicFrameMkLst>
            <pc:docMk/>
            <pc:sldMk cId="3599039533" sldId="283"/>
            <ac:graphicFrameMk id="14" creationId="{2DE1445F-15F1-44AF-8484-FADB0B424A62}"/>
          </ac:graphicFrameMkLst>
        </pc:graphicFrameChg>
      </pc:sldChg>
      <pc:sldChg chg="addSp delSp modSp add mod">
        <pc:chgData name="김 형재" userId="d225bbb56258d334" providerId="LiveId" clId="{996DE709-E114-495B-81EF-6938ECE7386C}" dt="2021-12-21T02:25:31.011" v="2512" actId="20577"/>
        <pc:sldMkLst>
          <pc:docMk/>
          <pc:sldMk cId="1778565265" sldId="284"/>
        </pc:sldMkLst>
        <pc:spChg chg="mod">
          <ac:chgData name="김 형재" userId="d225bbb56258d334" providerId="LiveId" clId="{996DE709-E114-495B-81EF-6938ECE7386C}" dt="2021-12-21T02:25:31.011" v="2512" actId="20577"/>
          <ac:spMkLst>
            <pc:docMk/>
            <pc:sldMk cId="1778565265" sldId="284"/>
            <ac:spMk id="3" creationId="{FAF7522F-ED52-4B4D-87C5-51B789A7A520}"/>
          </ac:spMkLst>
        </pc:spChg>
        <pc:spChg chg="mod">
          <ac:chgData name="김 형재" userId="d225bbb56258d334" providerId="LiveId" clId="{996DE709-E114-495B-81EF-6938ECE7386C}" dt="2021-12-21T01:21:47.982" v="1368"/>
          <ac:spMkLst>
            <pc:docMk/>
            <pc:sldMk cId="1778565265" sldId="284"/>
            <ac:spMk id="4" creationId="{6F3C7101-9747-4523-AB12-3AE9B01305E2}"/>
          </ac:spMkLst>
        </pc:spChg>
        <pc:spChg chg="add mod">
          <ac:chgData name="김 형재" userId="d225bbb56258d334" providerId="LiveId" clId="{996DE709-E114-495B-81EF-6938ECE7386C}" dt="2021-12-21T02:01:58.402" v="1398" actId="1076"/>
          <ac:spMkLst>
            <pc:docMk/>
            <pc:sldMk cId="1778565265" sldId="284"/>
            <ac:spMk id="7" creationId="{9DEE92FA-50B5-4F0D-B936-3B33A5492613}"/>
          </ac:spMkLst>
        </pc:spChg>
        <pc:spChg chg="add mod">
          <ac:chgData name="김 형재" userId="d225bbb56258d334" providerId="LiveId" clId="{996DE709-E114-495B-81EF-6938ECE7386C}" dt="2021-12-21T02:09:30.426" v="1898" actId="1076"/>
          <ac:spMkLst>
            <pc:docMk/>
            <pc:sldMk cId="1778565265" sldId="284"/>
            <ac:spMk id="10" creationId="{D810B551-F2DD-4CD9-A1A7-033E3932CBC8}"/>
          </ac:spMkLst>
        </pc:spChg>
        <pc:spChg chg="del">
          <ac:chgData name="김 형재" userId="d225bbb56258d334" providerId="LiveId" clId="{996DE709-E114-495B-81EF-6938ECE7386C}" dt="2021-12-21T02:06:16.371" v="1697" actId="478"/>
          <ac:spMkLst>
            <pc:docMk/>
            <pc:sldMk cId="1778565265" sldId="284"/>
            <ac:spMk id="13" creationId="{A864550B-3DA7-4A1F-B397-273E5A3532FF}"/>
          </ac:spMkLst>
        </pc:spChg>
        <pc:graphicFrameChg chg="del modGraphic">
          <ac:chgData name="김 형재" userId="d225bbb56258d334" providerId="LiveId" clId="{996DE709-E114-495B-81EF-6938ECE7386C}" dt="2021-12-21T01:19:19.675" v="1286" actId="478"/>
          <ac:graphicFrameMkLst>
            <pc:docMk/>
            <pc:sldMk cId="1778565265" sldId="284"/>
            <ac:graphicFrameMk id="5" creationId="{4462AA6A-8C62-461A-8EAD-4206FF6D4A06}"/>
          </ac:graphicFrameMkLst>
        </pc:graphicFrameChg>
        <pc:graphicFrameChg chg="add mod modGraphic">
          <ac:chgData name="김 형재" userId="d225bbb56258d334" providerId="LiveId" clId="{996DE709-E114-495B-81EF-6938ECE7386C}" dt="2021-12-21T02:02:04.410" v="1401" actId="20577"/>
          <ac:graphicFrameMkLst>
            <pc:docMk/>
            <pc:sldMk cId="1778565265" sldId="284"/>
            <ac:graphicFrameMk id="6" creationId="{4FA910EC-E36A-4AD0-84E8-72C7C9641F15}"/>
          </ac:graphicFrameMkLst>
        </pc:graphicFrameChg>
        <pc:graphicFrameChg chg="add mod modGraphic">
          <ac:chgData name="김 형재" userId="d225bbb56258d334" providerId="LiveId" clId="{996DE709-E114-495B-81EF-6938ECE7386C}" dt="2021-12-21T02:09:30.426" v="1898" actId="1076"/>
          <ac:graphicFrameMkLst>
            <pc:docMk/>
            <pc:sldMk cId="1778565265" sldId="284"/>
            <ac:graphicFrameMk id="9" creationId="{ED3F6AF3-DE43-4F61-B4F7-0F1391DD214A}"/>
          </ac:graphicFrameMkLst>
        </pc:graphicFrameChg>
      </pc:sldChg>
      <pc:sldChg chg="addSp delSp modSp add mod">
        <pc:chgData name="김 형재" userId="d225bbb56258d334" providerId="LiveId" clId="{996DE709-E114-495B-81EF-6938ECE7386C}" dt="2021-12-21T02:25:34.005" v="2513"/>
        <pc:sldMkLst>
          <pc:docMk/>
          <pc:sldMk cId="2832639157" sldId="285"/>
        </pc:sldMkLst>
        <pc:spChg chg="mod">
          <ac:chgData name="김 형재" userId="d225bbb56258d334" providerId="LiveId" clId="{996DE709-E114-495B-81EF-6938ECE7386C}" dt="2021-12-21T02:25:34.005" v="2513"/>
          <ac:spMkLst>
            <pc:docMk/>
            <pc:sldMk cId="2832639157" sldId="285"/>
            <ac:spMk id="3" creationId="{FAF7522F-ED52-4B4D-87C5-51B789A7A520}"/>
          </ac:spMkLst>
        </pc:spChg>
        <pc:spChg chg="mod">
          <ac:chgData name="김 형재" userId="d225bbb56258d334" providerId="LiveId" clId="{996DE709-E114-495B-81EF-6938ECE7386C}" dt="2021-12-21T02:06:01.537" v="1694" actId="1076"/>
          <ac:spMkLst>
            <pc:docMk/>
            <pc:sldMk cId="2832639157" sldId="285"/>
            <ac:spMk id="7" creationId="{9DEE92FA-50B5-4F0D-B936-3B33A5492613}"/>
          </ac:spMkLst>
        </pc:spChg>
        <pc:spChg chg="del">
          <ac:chgData name="김 형재" userId="d225bbb56258d334" providerId="LiveId" clId="{996DE709-E114-495B-81EF-6938ECE7386C}" dt="2021-12-21T02:06:04.610" v="1695" actId="478"/>
          <ac:spMkLst>
            <pc:docMk/>
            <pc:sldMk cId="2832639157" sldId="285"/>
            <ac:spMk id="10" creationId="{D810B551-F2DD-4CD9-A1A7-033E3932CBC8}"/>
          </ac:spMkLst>
        </pc:spChg>
        <pc:spChg chg="add mod">
          <ac:chgData name="김 형재" userId="d225bbb56258d334" providerId="LiveId" clId="{996DE709-E114-495B-81EF-6938ECE7386C}" dt="2021-12-21T02:09:26.078" v="1897" actId="1076"/>
          <ac:spMkLst>
            <pc:docMk/>
            <pc:sldMk cId="2832639157" sldId="285"/>
            <ac:spMk id="11" creationId="{5815C98C-5234-405B-9961-717F52202AF7}"/>
          </ac:spMkLst>
        </pc:spChg>
        <pc:spChg chg="del">
          <ac:chgData name="김 형재" userId="d225bbb56258d334" providerId="LiveId" clId="{996DE709-E114-495B-81EF-6938ECE7386C}" dt="2021-12-21T02:06:13.019" v="1696" actId="478"/>
          <ac:spMkLst>
            <pc:docMk/>
            <pc:sldMk cId="2832639157" sldId="285"/>
            <ac:spMk id="13" creationId="{A864550B-3DA7-4A1F-B397-273E5A3532FF}"/>
          </ac:spMkLst>
        </pc:spChg>
        <pc:graphicFrameChg chg="add mod modGraphic">
          <ac:chgData name="김 형재" userId="d225bbb56258d334" providerId="LiveId" clId="{996DE709-E114-495B-81EF-6938ECE7386C}" dt="2021-12-21T02:12:58.543" v="1999"/>
          <ac:graphicFrameMkLst>
            <pc:docMk/>
            <pc:sldMk cId="2832639157" sldId="285"/>
            <ac:graphicFrameMk id="5" creationId="{BF5C5F07-F184-4321-9E2F-01BB2F84823A}"/>
          </ac:graphicFrameMkLst>
        </pc:graphicFrameChg>
        <pc:graphicFrameChg chg="del">
          <ac:chgData name="김 형재" userId="d225bbb56258d334" providerId="LiveId" clId="{996DE709-E114-495B-81EF-6938ECE7386C}" dt="2021-12-21T02:05:19.432" v="1681" actId="478"/>
          <ac:graphicFrameMkLst>
            <pc:docMk/>
            <pc:sldMk cId="2832639157" sldId="285"/>
            <ac:graphicFrameMk id="6" creationId="{4FA910EC-E36A-4AD0-84E8-72C7C9641F15}"/>
          </ac:graphicFrameMkLst>
        </pc:graphicFrameChg>
        <pc:graphicFrameChg chg="del">
          <ac:chgData name="김 형재" userId="d225bbb56258d334" providerId="LiveId" clId="{996DE709-E114-495B-81EF-6938ECE7386C}" dt="2021-12-21T02:06:04.610" v="1695" actId="478"/>
          <ac:graphicFrameMkLst>
            <pc:docMk/>
            <pc:sldMk cId="2832639157" sldId="285"/>
            <ac:graphicFrameMk id="9" creationId="{ED3F6AF3-DE43-4F61-B4F7-0F1391DD214A}"/>
          </ac:graphicFrameMkLst>
        </pc:graphicFrameChg>
        <pc:graphicFrameChg chg="add mod modGraphic">
          <ac:chgData name="김 형재" userId="d225bbb56258d334" providerId="LiveId" clId="{996DE709-E114-495B-81EF-6938ECE7386C}" dt="2021-12-21T02:15:54.662" v="2125"/>
          <ac:graphicFrameMkLst>
            <pc:docMk/>
            <pc:sldMk cId="2832639157" sldId="285"/>
            <ac:graphicFrameMk id="12" creationId="{0F6EA5BF-57F6-4722-93C9-542CC0482EF4}"/>
          </ac:graphicFrameMkLst>
        </pc:graphicFrameChg>
      </pc:sldChg>
      <pc:sldChg chg="addSp delSp modSp add mod">
        <pc:chgData name="김 형재" userId="d225bbb56258d334" providerId="LiveId" clId="{996DE709-E114-495B-81EF-6938ECE7386C}" dt="2021-12-21T02:25:35.621" v="2514"/>
        <pc:sldMkLst>
          <pc:docMk/>
          <pc:sldMk cId="37623352" sldId="286"/>
        </pc:sldMkLst>
        <pc:spChg chg="mod">
          <ac:chgData name="김 형재" userId="d225bbb56258d334" providerId="LiveId" clId="{996DE709-E114-495B-81EF-6938ECE7386C}" dt="2021-12-21T02:25:35.621" v="2514"/>
          <ac:spMkLst>
            <pc:docMk/>
            <pc:sldMk cId="37623352" sldId="286"/>
            <ac:spMk id="3" creationId="{FAF7522F-ED52-4B4D-87C5-51B789A7A520}"/>
          </ac:spMkLst>
        </pc:spChg>
        <pc:spChg chg="mod">
          <ac:chgData name="김 형재" userId="d225bbb56258d334" providerId="LiveId" clId="{996DE709-E114-495B-81EF-6938ECE7386C}" dt="2021-12-21T02:14:04.607" v="2052" actId="1076"/>
          <ac:spMkLst>
            <pc:docMk/>
            <pc:sldMk cId="37623352" sldId="286"/>
            <ac:spMk id="7" creationId="{9DEE92FA-50B5-4F0D-B936-3B33A5492613}"/>
          </ac:spMkLst>
        </pc:spChg>
        <pc:spChg chg="add mod">
          <ac:chgData name="김 형재" userId="d225bbb56258d334" providerId="LiveId" clId="{996DE709-E114-495B-81EF-6938ECE7386C}" dt="2021-12-21T02:14:31.975" v="2068" actId="20577"/>
          <ac:spMkLst>
            <pc:docMk/>
            <pc:sldMk cId="37623352" sldId="286"/>
            <ac:spMk id="10" creationId="{07523344-A36D-4F86-B275-3308F79ACC5E}"/>
          </ac:spMkLst>
        </pc:spChg>
        <pc:spChg chg="del">
          <ac:chgData name="김 형재" userId="d225bbb56258d334" providerId="LiveId" clId="{996DE709-E114-495B-81EF-6938ECE7386C}" dt="2021-12-21T02:10:28.075" v="1914" actId="478"/>
          <ac:spMkLst>
            <pc:docMk/>
            <pc:sldMk cId="37623352" sldId="286"/>
            <ac:spMk id="11" creationId="{5815C98C-5234-405B-9961-717F52202AF7}"/>
          </ac:spMkLst>
        </pc:spChg>
        <pc:graphicFrameChg chg="del">
          <ac:chgData name="김 형재" userId="d225bbb56258d334" providerId="LiveId" clId="{996DE709-E114-495B-81EF-6938ECE7386C}" dt="2021-12-21T02:10:13.138" v="1900" actId="478"/>
          <ac:graphicFrameMkLst>
            <pc:docMk/>
            <pc:sldMk cId="37623352" sldId="286"/>
            <ac:graphicFrameMk id="5" creationId="{BF5C5F07-F184-4321-9E2F-01BB2F84823A}"/>
          </ac:graphicFrameMkLst>
        </pc:graphicFrameChg>
        <pc:graphicFrameChg chg="add mod modGraphic">
          <ac:chgData name="김 형재" userId="d225bbb56258d334" providerId="LiveId" clId="{996DE709-E114-495B-81EF-6938ECE7386C}" dt="2021-12-21T02:13:58.838" v="2050" actId="14100"/>
          <ac:graphicFrameMkLst>
            <pc:docMk/>
            <pc:sldMk cId="37623352" sldId="286"/>
            <ac:graphicFrameMk id="6" creationId="{A32C8B4F-84B0-4FDC-B604-2F999F2CC7E7}"/>
          </ac:graphicFrameMkLst>
        </pc:graphicFrameChg>
        <pc:graphicFrameChg chg="del">
          <ac:chgData name="김 형재" userId="d225bbb56258d334" providerId="LiveId" clId="{996DE709-E114-495B-81EF-6938ECE7386C}" dt="2021-12-21T02:10:28.075" v="1914" actId="478"/>
          <ac:graphicFrameMkLst>
            <pc:docMk/>
            <pc:sldMk cId="37623352" sldId="286"/>
            <ac:graphicFrameMk id="12" creationId="{0F6EA5BF-57F6-4722-93C9-542CC0482EF4}"/>
          </ac:graphicFrameMkLst>
        </pc:graphicFrameChg>
        <pc:graphicFrameChg chg="add mod modGraphic">
          <ac:chgData name="김 형재" userId="d225bbb56258d334" providerId="LiveId" clId="{996DE709-E114-495B-81EF-6938ECE7386C}" dt="2021-12-21T02:16:22.346" v="2156" actId="113"/>
          <ac:graphicFrameMkLst>
            <pc:docMk/>
            <pc:sldMk cId="37623352" sldId="286"/>
            <ac:graphicFrameMk id="13" creationId="{B4F8E7CF-7708-4ADE-9285-142B3CCC57F3}"/>
          </ac:graphicFrameMkLst>
        </pc:graphicFrameChg>
      </pc:sldChg>
      <pc:sldChg chg="modSp add mod">
        <pc:chgData name="김 형재" userId="d225bbb56258d334" providerId="LiveId" clId="{996DE709-E114-495B-81EF-6938ECE7386C}" dt="2021-12-21T02:25:38.150" v="2515"/>
        <pc:sldMkLst>
          <pc:docMk/>
          <pc:sldMk cId="382018097" sldId="287"/>
        </pc:sldMkLst>
        <pc:spChg chg="mod">
          <ac:chgData name="김 형재" userId="d225bbb56258d334" providerId="LiveId" clId="{996DE709-E114-495B-81EF-6938ECE7386C}" dt="2021-12-21T02:25:38.150" v="2515"/>
          <ac:spMkLst>
            <pc:docMk/>
            <pc:sldMk cId="382018097" sldId="287"/>
            <ac:spMk id="3" creationId="{FAF7522F-ED52-4B4D-87C5-51B789A7A520}"/>
          </ac:spMkLst>
        </pc:spChg>
        <pc:spChg chg="mod">
          <ac:chgData name="김 형재" userId="d225bbb56258d334" providerId="LiveId" clId="{996DE709-E114-495B-81EF-6938ECE7386C}" dt="2021-12-21T02:16:38.153" v="2174" actId="20577"/>
          <ac:spMkLst>
            <pc:docMk/>
            <pc:sldMk cId="382018097" sldId="287"/>
            <ac:spMk id="7" creationId="{9DEE92FA-50B5-4F0D-B936-3B33A5492613}"/>
          </ac:spMkLst>
        </pc:spChg>
        <pc:graphicFrameChg chg="mod modGraphic">
          <ac:chgData name="김 형재" userId="d225bbb56258d334" providerId="LiveId" clId="{996DE709-E114-495B-81EF-6938ECE7386C}" dt="2021-12-21T02:19:47.834" v="2227" actId="20577"/>
          <ac:graphicFrameMkLst>
            <pc:docMk/>
            <pc:sldMk cId="382018097" sldId="287"/>
            <ac:graphicFrameMk id="6" creationId="{A32C8B4F-84B0-4FDC-B604-2F999F2CC7E7}"/>
          </ac:graphicFrameMkLst>
        </pc:graphicFrameChg>
        <pc:graphicFrameChg chg="mod modGraphic">
          <ac:chgData name="김 형재" userId="d225bbb56258d334" providerId="LiveId" clId="{996DE709-E114-495B-81EF-6938ECE7386C}" dt="2021-12-21T02:21:15.220" v="2349" actId="14100"/>
          <ac:graphicFrameMkLst>
            <pc:docMk/>
            <pc:sldMk cId="382018097" sldId="287"/>
            <ac:graphicFrameMk id="13" creationId="{B4F8E7CF-7708-4ADE-9285-142B3CCC57F3}"/>
          </ac:graphicFrameMkLst>
        </pc:graphicFrameChg>
      </pc:sldChg>
      <pc:sldChg chg="addSp delSp modSp add mod">
        <pc:chgData name="김 형재" userId="d225bbb56258d334" providerId="LiveId" clId="{996DE709-E114-495B-81EF-6938ECE7386C}" dt="2021-12-21T02:25:40.214" v="2516"/>
        <pc:sldMkLst>
          <pc:docMk/>
          <pc:sldMk cId="923233941" sldId="288"/>
        </pc:sldMkLst>
        <pc:spChg chg="mod">
          <ac:chgData name="김 형재" userId="d225bbb56258d334" providerId="LiveId" clId="{996DE709-E114-495B-81EF-6938ECE7386C}" dt="2021-12-21T02:25:40.214" v="2516"/>
          <ac:spMkLst>
            <pc:docMk/>
            <pc:sldMk cId="923233941" sldId="288"/>
            <ac:spMk id="3" creationId="{FAF7522F-ED52-4B4D-87C5-51B789A7A520}"/>
          </ac:spMkLst>
        </pc:spChg>
        <pc:spChg chg="mod">
          <ac:chgData name="김 형재" userId="d225bbb56258d334" providerId="LiveId" clId="{996DE709-E114-495B-81EF-6938ECE7386C}" dt="2021-12-21T02:22:42.993" v="2357" actId="1076"/>
          <ac:spMkLst>
            <pc:docMk/>
            <pc:sldMk cId="923233941" sldId="288"/>
            <ac:spMk id="7" creationId="{9DEE92FA-50B5-4F0D-B936-3B33A5492613}"/>
          </ac:spMkLst>
        </pc:spChg>
        <pc:spChg chg="add mod">
          <ac:chgData name="김 형재" userId="d225bbb56258d334" providerId="LiveId" clId="{996DE709-E114-495B-81EF-6938ECE7386C}" dt="2021-12-21T02:23:38.820" v="2391"/>
          <ac:spMkLst>
            <pc:docMk/>
            <pc:sldMk cId="923233941" sldId="288"/>
            <ac:spMk id="9" creationId="{608940BB-D171-4A0A-BCB4-BB1FB4BB89C8}"/>
          </ac:spMkLst>
        </pc:spChg>
        <pc:spChg chg="del">
          <ac:chgData name="김 형재" userId="d225bbb56258d334" providerId="LiveId" clId="{996DE709-E114-495B-81EF-6938ECE7386C}" dt="2021-12-21T02:22:45.890" v="2358" actId="478"/>
          <ac:spMkLst>
            <pc:docMk/>
            <pc:sldMk cId="923233941" sldId="288"/>
            <ac:spMk id="10" creationId="{07523344-A36D-4F86-B275-3308F79ACC5E}"/>
          </ac:spMkLst>
        </pc:spChg>
        <pc:graphicFrameChg chg="mod modGraphic">
          <ac:chgData name="김 형재" userId="d225bbb56258d334" providerId="LiveId" clId="{996DE709-E114-495B-81EF-6938ECE7386C}" dt="2021-12-21T02:23:05.763" v="2370" actId="20577"/>
          <ac:graphicFrameMkLst>
            <pc:docMk/>
            <pc:sldMk cId="923233941" sldId="288"/>
            <ac:graphicFrameMk id="6" creationId="{A32C8B4F-84B0-4FDC-B604-2F999F2CC7E7}"/>
          </ac:graphicFrameMkLst>
        </pc:graphicFrameChg>
        <pc:graphicFrameChg chg="add mod modGraphic">
          <ac:chgData name="김 형재" userId="d225bbb56258d334" providerId="LiveId" clId="{996DE709-E114-495B-81EF-6938ECE7386C}" dt="2021-12-21T02:24:50.323" v="2499" actId="255"/>
          <ac:graphicFrameMkLst>
            <pc:docMk/>
            <pc:sldMk cId="923233941" sldId="288"/>
            <ac:graphicFrameMk id="11" creationId="{CE1EB972-6B96-4C32-875B-844AA21C550D}"/>
          </ac:graphicFrameMkLst>
        </pc:graphicFrameChg>
        <pc:graphicFrameChg chg="del modGraphic">
          <ac:chgData name="김 형재" userId="d225bbb56258d334" providerId="LiveId" clId="{996DE709-E114-495B-81EF-6938ECE7386C}" dt="2021-12-21T02:22:45.890" v="2358" actId="478"/>
          <ac:graphicFrameMkLst>
            <pc:docMk/>
            <pc:sldMk cId="923233941" sldId="288"/>
            <ac:graphicFrameMk id="13" creationId="{B4F8E7CF-7708-4ADE-9285-142B3CCC57F3}"/>
          </ac:graphicFrameMkLst>
        </pc:graphicFrameChg>
      </pc:sldChg>
      <pc:sldChg chg="addSp delSp modSp add mod">
        <pc:chgData name="김 형재" userId="d225bbb56258d334" providerId="LiveId" clId="{996DE709-E114-495B-81EF-6938ECE7386C}" dt="2021-12-21T07:41:02.845" v="7851" actId="20577"/>
        <pc:sldMkLst>
          <pc:docMk/>
          <pc:sldMk cId="831286764" sldId="289"/>
        </pc:sldMkLst>
        <pc:spChg chg="mod">
          <ac:chgData name="김 형재" userId="d225bbb56258d334" providerId="LiveId" clId="{996DE709-E114-495B-81EF-6938ECE7386C}" dt="2021-12-21T02:26:39.192" v="2564" actId="20577"/>
          <ac:spMkLst>
            <pc:docMk/>
            <pc:sldMk cId="831286764" sldId="289"/>
            <ac:spMk id="3" creationId="{FAF7522F-ED52-4B4D-87C5-51B789A7A520}"/>
          </ac:spMkLst>
        </pc:spChg>
        <pc:spChg chg="del">
          <ac:chgData name="김 형재" userId="d225bbb56258d334" providerId="LiveId" clId="{996DE709-E114-495B-81EF-6938ECE7386C}" dt="2021-12-21T02:25:12.837" v="2501" actId="478"/>
          <ac:spMkLst>
            <pc:docMk/>
            <pc:sldMk cId="831286764" sldId="289"/>
            <ac:spMk id="7" creationId="{9DEE92FA-50B5-4F0D-B936-3B33A5492613}"/>
          </ac:spMkLst>
        </pc:spChg>
        <pc:spChg chg="del">
          <ac:chgData name="김 형재" userId="d225bbb56258d334" providerId="LiveId" clId="{996DE709-E114-495B-81EF-6938ECE7386C}" dt="2021-12-21T02:25:12.837" v="2501" actId="478"/>
          <ac:spMkLst>
            <pc:docMk/>
            <pc:sldMk cId="831286764" sldId="289"/>
            <ac:spMk id="9" creationId="{608940BB-D171-4A0A-BCB4-BB1FB4BB89C8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15" creationId="{F9F72615-EAF2-4678-9CDC-D1302DFF56B0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16" creationId="{698F4970-2615-41E2-9A67-450E6D0FE7A4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17" creationId="{677435D4-9C4F-4A15-9AA0-4EDAF53BB4FC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18" creationId="{26C39A0F-C71E-4E1E-8EB7-A95BA5DA7200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19" creationId="{FFD10951-09F4-4F27-8A30-4AA10432093E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20" creationId="{DE58F585-E5B9-46F1-97DA-2718BBB21EF3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21" creationId="{A317F5B8-6A90-41DD-98AB-DA760A5D4B4E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22" creationId="{A45C2A86-9044-4BD4-9BD9-601A1192A6F1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23" creationId="{EFA17B80-E62A-4287-B892-FAB1306FF043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24" creationId="{399B10F8-446A-4BCD-8FBD-92CE856AC797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25" creationId="{6CA8112D-9FDF-4B89-B668-41FF49700782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26" creationId="{879C068A-A09D-4C50-A4F2-B80D9C4ED323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27" creationId="{D9FE3620-F415-4654-83D4-5419EBB3E195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28" creationId="{A04EB376-92C7-4F9E-8DEF-33EDEFB124BE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29" creationId="{E815426B-0BB8-4C5C-86A0-DADCD37AE4DF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30" creationId="{C00B21CF-690A-4A9F-A7C7-8BD0A3B120BF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31" creationId="{2BADF3F6-437C-4F73-B78D-2395F43CD4BD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32" creationId="{FF074AB2-D7B0-4F18-9C33-84B88DA45890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33" creationId="{91725DE6-8A69-4974-ADD5-2EE256F0F57D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34" creationId="{8D433636-F03F-4AD6-83F0-6827450007ED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35" creationId="{32D6F7EF-7596-48C8-8D64-8A88F6B15149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36" creationId="{95A89652-C636-44C9-8503-A780BD618FD9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37" creationId="{42482EEA-106E-4D5B-B0AE-22E0A3AFE357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38" creationId="{92DC1B74-E997-4440-9BE5-93F24A6745E0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39" creationId="{28E1C98F-CFDD-40B9-B7E9-73E8548B94B7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40" creationId="{6F81BDA6-6D62-4C3D-8232-2A9616619B93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41" creationId="{C836CE8B-5493-4B28-931C-0507FFC3D4C5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42" creationId="{9B14CD92-C7B6-43D9-9FB5-51D4A2FDDE2C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43" creationId="{28465FB6-64A4-4AD4-99DA-FD04CB3549F4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44" creationId="{CC767255-B226-4F32-994A-2D68929131AE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45" creationId="{A77EEE26-45CD-42CA-9263-5FD78E03E69E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46" creationId="{7C5CE408-2FE3-4972-A2D8-63386727BF1D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47" creationId="{7CF39381-03C9-45D3-9CA9-D28699A5CB8A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48" creationId="{0F44D04E-A59E-4E0C-A00E-DC1CB3B3EB2F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49" creationId="{4BC26E0D-319F-414B-85DB-B83DC4C63E9D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50" creationId="{F19063F8-7D33-4266-97E2-BF7B8212B431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51" creationId="{B3A48BCA-7121-4FE9-B06D-125D9EEB4495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52" creationId="{CCA0C0A5-DEA6-41A1-9556-5D40998035D0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53" creationId="{C456D435-5A2D-4F64-B23B-C37661795355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54" creationId="{84409078-D34A-43E7-AB38-52D83EEC60B4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55" creationId="{17F2AB29-EA4F-48C6-A0F9-BDDFEB1751A1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56" creationId="{15F9BB5E-E575-467E-95D6-DAF47FDDAAD0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57" creationId="{8F46DBCB-9E7A-4674-B0A2-6ED74D7B675E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58" creationId="{4CC673AA-DFCB-40B8-8415-7C1453453291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59" creationId="{F0A8B473-374D-45E3-90DC-3C1FC5086759}"/>
          </ac:spMkLst>
        </pc:spChg>
        <pc:spChg chg="mod">
          <ac:chgData name="김 형재" userId="d225bbb56258d334" providerId="LiveId" clId="{996DE709-E114-495B-81EF-6938ECE7386C}" dt="2021-12-21T03:04:27.087" v="3599" actId="18245"/>
          <ac:spMkLst>
            <pc:docMk/>
            <pc:sldMk cId="831286764" sldId="289"/>
            <ac:spMk id="60" creationId="{B41D5C00-9675-46AC-9318-FF1749CCB49F}"/>
          </ac:spMkLst>
        </pc:spChg>
        <pc:spChg chg="mod">
          <ac:chgData name="김 형재" userId="d225bbb56258d334" providerId="LiveId" clId="{996DE709-E114-495B-81EF-6938ECE7386C}" dt="2021-12-21T03:03:49.893" v="3598" actId="18245"/>
          <ac:spMkLst>
            <pc:docMk/>
            <pc:sldMk cId="831286764" sldId="289"/>
            <ac:spMk id="61" creationId="{A6A0FD5D-91F8-4B7E-BB0C-7F91AF437AA2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63" creationId="{672B06F1-81F0-402F-81E6-D93DB196B9FC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64" creationId="{CE1D099D-8C8A-48D0-9020-28C996EAF9F6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65" creationId="{95B26F9A-EC87-482D-BE48-84600A7A2CC8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66" creationId="{D9649A50-F9C1-4C53-A0B8-023C12731D7E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67" creationId="{7E3E91C4-7E54-432C-A8B2-2AE250509240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68" creationId="{DDAB4974-60C6-4606-8869-B94591C41CDD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69" creationId="{8CB0FAF2-73C3-4409-9184-49DFDFA23CB6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70" creationId="{CDA88D89-7689-4894-B39F-4419C86BF657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71" creationId="{1A236A22-B804-423D-8C42-2F4BADA22C40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72" creationId="{37CD8330-DA3F-40C7-9268-8611EFF75577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73" creationId="{403A6BF1-FDEB-49D1-9E23-5BC8906EDB69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74" creationId="{F33D1605-5541-4E03-A0F7-FDCE88BA994A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75" creationId="{FDD5A25F-7AB9-4099-A5DD-A8A039599C27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76" creationId="{A5B4DDDE-C8A4-4281-AC24-22A2B0FE9EE7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77" creationId="{649F6F58-71F8-4B13-8615-94C0BBD291B3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78" creationId="{FC1C770F-57D7-4106-9426-B5005B101499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79" creationId="{006FF7EF-5637-4574-AB29-EF9B282B9600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80" creationId="{766D9A81-2CCE-4562-BC6D-DF7C2CC459CB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81" creationId="{4D2A3BD8-4F3B-4704-93A7-397E23124048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82" creationId="{1867CE63-B6E2-44F1-8AB1-2AE8FB16A886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83" creationId="{7742A6A4-FB19-4E35-9082-D3C28583ECFE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84" creationId="{63328AF4-F919-44B4-8C43-9C9449C3E8AC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85" creationId="{756047D0-0341-45F8-9626-AB48FCA45202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86" creationId="{4564663B-91C9-4D18-BDA7-B21454916651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87" creationId="{8FEF57E0-7B62-45AE-9698-FE9935C7292E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88" creationId="{5BEBAE4C-C8B8-4B71-A1D5-6540F6574180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89" creationId="{A73FB9CD-8C10-4FC2-B5C9-5330F9EBB3A0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90" creationId="{3C0A8FDA-F989-4B4B-990F-9DFB067A2E12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91" creationId="{D4CA7F22-15F0-4473-BEA1-B8362CC311A8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92" creationId="{90925376-FFD8-4DE4-B68C-3BD0036A76E0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93" creationId="{9A2DE58C-5585-4A55-9BD3-5A2FD5CFBF5A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94" creationId="{7204FF61-7DED-4A84-9CB9-0E9BB14D88AC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95" creationId="{15AB30B8-4626-43E6-AB3F-343BEF4289F2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96" creationId="{6904E533-7815-44BE-B7D3-397830D7CF4B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97" creationId="{1C4FFE13-482B-499C-94FC-C1342DDB9B70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98" creationId="{5C0C158B-4B08-4703-B537-6A276AC6D3DE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99" creationId="{693021CE-7D02-4761-9B6A-F5E35AE2333B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00" creationId="{6D96F3F4-7A59-4A48-948D-763A9FC0CFD2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01" creationId="{0169C255-6274-486E-B7E8-B3EC856B34B5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02" creationId="{06C6D499-FE69-4B52-A29C-4AB012694DB0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03" creationId="{BED346C5-710E-480E-AA77-C5CA9FC34AB1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04" creationId="{8DF83E66-6557-4A90-B533-E388879C92D5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05" creationId="{7F106448-BDD7-446A-BA54-4271005D61BF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06" creationId="{1DE8DFD2-0ABD-4CB3-87F2-7E731E1AE1C9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07" creationId="{2375AA8E-6504-41A5-9D8F-3B4F0DBEE489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08" creationId="{4D588E28-D21A-4105-95CF-01E343E1F0B7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09" creationId="{BDBC8204-F3C3-4FAE-890A-D88562B2A1A5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10" creationId="{4CD78247-C61F-462D-9FC3-C733AFA89C6F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11" creationId="{77FD8F49-5287-4CFD-B90E-DAED29E26801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12" creationId="{211980FA-45B1-49BB-A3A2-8A89F7B858C6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13" creationId="{1A3587B0-6F79-48DF-887D-1F6F9174DE29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14" creationId="{F622EAD6-CA26-4623-AF13-37579B560106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15" creationId="{C34CEF3B-61A5-4DDA-9863-EA6C7751AAD9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16" creationId="{6B634F0A-B5D8-47E1-81E2-B284590E4BA0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17" creationId="{5B739CF2-2DE8-471B-8413-84EE6593D997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18" creationId="{5D115874-988E-49D4-9ACA-EB7719949EE7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19" creationId="{1281644B-8747-472E-B037-8F5188F2434E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20" creationId="{68AC0C81-5756-49C1-B9C2-DD808622252A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21" creationId="{6348B202-C590-451E-8A3B-E5D7913CFC27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22" creationId="{D33901C1-A31A-44FB-94E4-92AEFC20E205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23" creationId="{D487BFB1-3667-4FDD-81A3-58D0250450D1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24" creationId="{F2B8F414-AC90-44E9-B3A9-931AE0B38497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25" creationId="{B9F6D9E8-0008-4EE6-ABC0-CF943EC3D84D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26" creationId="{181EB3F7-BEED-441D-BA2E-4FEDE47E1394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27" creationId="{74E252DD-4F62-4EB8-BA85-28C7EA3F22F0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28" creationId="{20B7CC37-2558-406D-AE35-1935218F73AD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29" creationId="{81A27216-B8CE-40CF-A856-E55465DD787B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30" creationId="{BCB60E3A-0056-4DA1-8ABF-787B917984C3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31" creationId="{E870B9CD-E50D-45A9-B919-43DAD4D36389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32" creationId="{C02AC723-00D8-44BA-B122-2B603BC36276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33" creationId="{2A31E6AE-4E94-4C6B-B47D-36D1D1CBF912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34" creationId="{F07CBEA5-1D52-4CE7-82E0-1243125C53B4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35" creationId="{267DAD2A-EA1C-4BFB-9DF7-C061CE96B577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36" creationId="{A6F05E5B-2031-442A-95B8-44ACDE20BF12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37" creationId="{737F7AC6-9618-49CD-8ECE-31E6D4B08D15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38" creationId="{0BB4FA30-1E77-4899-ACF8-84AC31FA2BEE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39" creationId="{0E0C9DE5-5A08-4F5A-9107-4C71E39AD15D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40" creationId="{4CBDCEA4-80C0-4135-BECC-676AB726D6BF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41" creationId="{52C7AAFB-37D7-40F9-8C99-FB387EEBBF94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42" creationId="{EAF9376F-2D0D-47A5-8BE6-EF148F8BA651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43" creationId="{AA7B5938-44CD-4ABB-89F6-B8721F3A3D24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44" creationId="{B5775B37-E95D-4730-8124-2FEBA78E0178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45" creationId="{088A4470-14C3-422E-BE3E-5CA607D9C4ED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46" creationId="{DBF2F54A-D0CD-4C26-B40B-F6A67E13FFF7}"/>
          </ac:spMkLst>
        </pc:spChg>
        <pc:spChg chg="mod">
          <ac:chgData name="김 형재" userId="d225bbb56258d334" providerId="LiveId" clId="{996DE709-E114-495B-81EF-6938ECE7386C}" dt="2021-12-21T03:13:14.588" v="3789" actId="18245"/>
          <ac:spMkLst>
            <pc:docMk/>
            <pc:sldMk cId="831286764" sldId="289"/>
            <ac:spMk id="147" creationId="{6E468CE9-1775-4871-81E9-EE88960EC767}"/>
          </ac:spMkLst>
        </pc:spChg>
        <pc:spChg chg="mod">
          <ac:chgData name="김 형재" userId="d225bbb56258d334" providerId="LiveId" clId="{996DE709-E114-495B-81EF-6938ECE7386C}" dt="2021-12-21T03:12:53.072" v="3780" actId="18245"/>
          <ac:spMkLst>
            <pc:docMk/>
            <pc:sldMk cId="831286764" sldId="289"/>
            <ac:spMk id="148" creationId="{5E6F66DF-C923-48B6-9F7D-74D1CA48A38F}"/>
          </ac:spMkLst>
        </pc:spChg>
        <pc:spChg chg="add del mod">
          <ac:chgData name="김 형재" userId="d225bbb56258d334" providerId="LiveId" clId="{996DE709-E114-495B-81EF-6938ECE7386C}" dt="2021-12-21T03:14:00.906" v="3798" actId="11529"/>
          <ac:spMkLst>
            <pc:docMk/>
            <pc:sldMk cId="831286764" sldId="289"/>
            <ac:spMk id="149" creationId="{3CD69AAB-986D-41F5-B191-5752C4F61290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51" creationId="{E2C97705-B47E-4A87-AE9F-CE1E65E722A9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52" creationId="{8020012A-45FA-4C2A-9A01-1109B5DAAF0A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53" creationId="{0C1A3262-F670-468A-BF62-91761023451B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54" creationId="{BCBB7304-CB18-470F-ACFA-617E91CDDFDD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55" creationId="{3BA92D9F-8A15-40C5-88EF-7168324B8DC9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56" creationId="{BA773ABE-D8A7-40B5-A289-91C2374027E9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57" creationId="{DDA9E332-3C11-4F6C-ADA4-EF7538F2CC46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58" creationId="{495514CC-4B14-4D17-A0C9-97A6357D123F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59" creationId="{EDE083A6-9616-4262-B608-E4B8E097F149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60" creationId="{23639942-EE70-4172-9E7F-C4643DBDD4B2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61" creationId="{9BA73894-536E-446D-970F-9CC804380FE0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62" creationId="{AD35661A-96D1-4E2F-876F-8903FAAD2EC1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63" creationId="{BE3881D7-24FD-4EE1-8814-E83BDC9C9B27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64" creationId="{67518484-A558-47AF-980E-AF42B8FBF515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65" creationId="{09508DFB-E7D6-4AE2-A0A1-5BFE7E0132D6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66" creationId="{77782426-FFA9-4944-ACDA-EF9812CDDCC9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67" creationId="{EBD2A19D-7CEC-4572-B605-5D25DAFCC065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68" creationId="{4C7FCC6F-E59C-4E75-BFBC-1F4D91D0B58A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69" creationId="{3BCC79AF-716B-482E-8BA1-777844A455FE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70" creationId="{6E0C7FD1-DBC2-42AF-8774-ABA8EEE45DC1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71" creationId="{99E763CB-7924-485A-B488-6618A56E53ED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72" creationId="{F83179C8-83CF-473E-A1AB-0F6B6C2958B8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73" creationId="{35E4A7DB-254C-484F-840C-B49C2F22526F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74" creationId="{6100BB2C-E778-402F-8A65-6FB67C875612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75" creationId="{FAEDEDBB-0C61-472B-8E7D-0BC6DAA5F5F0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76" creationId="{BB1BAF63-7643-4F81-9BED-D1D08782EA61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77" creationId="{FB1683D6-679B-418C-865D-12A111AC5C14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78" creationId="{250E62B8-FFDB-43FB-A416-312A4726E8C0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79" creationId="{66511D63-8A86-4742-8A23-76C49EE196B6}"/>
          </ac:spMkLst>
        </pc:spChg>
        <pc:spChg chg="add 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180" creationId="{AC10EAB9-F511-481B-8DA7-847FAB4D08D8}"/>
          </ac:spMkLst>
        </pc:spChg>
        <pc:spChg chg="mod">
          <ac:chgData name="김 형재" userId="d225bbb56258d334" providerId="LiveId" clId="{996DE709-E114-495B-81EF-6938ECE7386C}" dt="2021-12-21T07:40:46.030" v="7845" actId="20577"/>
          <ac:spMkLst>
            <pc:docMk/>
            <pc:sldMk cId="831286764" sldId="289"/>
            <ac:spMk id="181" creationId="{C46B79BC-E40B-45C3-ADA3-C18FED83DD60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182" creationId="{201F8BD9-4594-4782-B66A-21310A364521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83" creationId="{960E7022-B4DD-41C0-91B7-6267079F69CF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184" creationId="{384AE408-2F11-4D3A-86A3-F7A1E40D1168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85" creationId="{7B396633-C64A-4F86-A4C6-27835031B678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186" creationId="{DE6A2504-22B5-4A98-89DF-58FAD9D654C6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87" creationId="{75374F94-B4EA-4CDE-9C3D-7865318187F5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188" creationId="{C10D4ACD-80E3-4B73-8A1A-197198743EEE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89" creationId="{2260D845-CE4C-4F34-89CD-B02AC38554B9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190" creationId="{4FA396B9-F976-4CF4-8B02-3D4AD17EDC71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91" creationId="{AEE5BEDD-C334-4C91-9FF2-683C9E3CE10C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192" creationId="{6F1E0B1C-67D6-409F-81F8-F1C7286BFD3D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93" creationId="{5126FA1A-9DA4-48A1-81EC-BBA1BA536127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194" creationId="{38E56D53-8078-4A7A-B59D-045E5E36069E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95" creationId="{593BD13F-136C-4E37-BA50-5B1A82C600CF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196" creationId="{7EA24E31-FCB9-4079-9195-9314B72FEC1F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97" creationId="{9A6BAED0-4D63-457A-AD7F-AC9396B46769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198" creationId="{F7AA1374-DF1B-4662-BE80-69BE743114A0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199" creationId="{F062047C-D22B-4B7A-B9B3-78246F52F668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200" creationId="{2AC50783-F5CC-441A-81BF-9E2381FD7904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01" creationId="{0DB43C69-26F2-4388-ABB2-CCB9BC7030E5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202" creationId="{8242A04F-917D-4DA2-A1E3-CEF89341175A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03" creationId="{7FD1BBD5-D280-43B2-B37E-D8CC6638262C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204" creationId="{FF89D8DA-B0D4-4DAF-90FC-7131016726C7}"/>
          </ac:spMkLst>
        </pc:spChg>
        <pc:spChg chg="mod">
          <ac:chgData name="김 형재" userId="d225bbb56258d334" providerId="LiveId" clId="{996DE709-E114-495B-81EF-6938ECE7386C}" dt="2021-12-21T07:40:48.213" v="7846" actId="20577"/>
          <ac:spMkLst>
            <pc:docMk/>
            <pc:sldMk cId="831286764" sldId="289"/>
            <ac:spMk id="205" creationId="{588C9F51-6A02-44B6-9979-AE33E054188C}"/>
          </ac:spMkLst>
        </pc:spChg>
        <pc:spChg chg="del mod">
          <ac:chgData name="김 형재" userId="d225bbb56258d334" providerId="LiveId" clId="{996DE709-E114-495B-81EF-6938ECE7386C}" dt="2021-12-21T03:17:17.028" v="3905" actId="478"/>
          <ac:spMkLst>
            <pc:docMk/>
            <pc:sldMk cId="831286764" sldId="289"/>
            <ac:spMk id="206" creationId="{F371BC24-EE79-4FED-9917-E820B6E85CDA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07" creationId="{B943A64F-CCA8-4802-B755-6A42664E1D87}"/>
          </ac:spMkLst>
        </pc:spChg>
        <pc:spChg chg="del mod">
          <ac:chgData name="김 형재" userId="d225bbb56258d334" providerId="LiveId" clId="{996DE709-E114-495B-81EF-6938ECE7386C}" dt="2021-12-21T03:17:05.440" v="3898" actId="478"/>
          <ac:spMkLst>
            <pc:docMk/>
            <pc:sldMk cId="831286764" sldId="289"/>
            <ac:spMk id="208" creationId="{78F40EB8-1BE1-4547-BB60-587418C45B7C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09" creationId="{687F6F96-B578-4421-B519-1C9431B5ACF4}"/>
          </ac:spMkLst>
        </pc:spChg>
        <pc:spChg chg="del mod">
          <ac:chgData name="김 형재" userId="d225bbb56258d334" providerId="LiveId" clId="{996DE709-E114-495B-81EF-6938ECE7386C}" dt="2021-12-21T03:17:05.440" v="3898" actId="478"/>
          <ac:spMkLst>
            <pc:docMk/>
            <pc:sldMk cId="831286764" sldId="289"/>
            <ac:spMk id="210" creationId="{346F56BB-188E-4CD9-93A2-94E32B402F88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11" creationId="{7E75BBC8-1F43-4F7A-9757-D48AB304FE13}"/>
          </ac:spMkLst>
        </pc:spChg>
        <pc:spChg chg="del mod">
          <ac:chgData name="김 형재" userId="d225bbb56258d334" providerId="LiveId" clId="{996DE709-E114-495B-81EF-6938ECE7386C}" dt="2021-12-21T03:16:55.774" v="3897" actId="478"/>
          <ac:spMkLst>
            <pc:docMk/>
            <pc:sldMk cId="831286764" sldId="289"/>
            <ac:spMk id="212" creationId="{3E330CD7-7701-4C0C-B9C3-7A00852DA600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13" creationId="{E2C85974-F77E-4FA4-8328-BF72FE374092}"/>
          </ac:spMkLst>
        </pc:spChg>
        <pc:spChg chg="del mod">
          <ac:chgData name="김 형재" userId="d225bbb56258d334" providerId="LiveId" clId="{996DE709-E114-495B-81EF-6938ECE7386C}" dt="2021-12-21T03:17:05.440" v="3898" actId="478"/>
          <ac:spMkLst>
            <pc:docMk/>
            <pc:sldMk cId="831286764" sldId="289"/>
            <ac:spMk id="214" creationId="{EF3CE85C-ADE4-4469-9EE8-E4772F2EEE5E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15" creationId="{D0BEEFBB-7D5D-45DD-AD0E-0CE8EEC13B41}"/>
          </ac:spMkLst>
        </pc:spChg>
        <pc:spChg chg="del mod">
          <ac:chgData name="김 형재" userId="d225bbb56258d334" providerId="LiveId" clId="{996DE709-E114-495B-81EF-6938ECE7386C}" dt="2021-12-21T03:17:05.440" v="3898" actId="478"/>
          <ac:spMkLst>
            <pc:docMk/>
            <pc:sldMk cId="831286764" sldId="289"/>
            <ac:spMk id="216" creationId="{17159401-7BA7-4B70-A6D3-E3DED08A3059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17" creationId="{EA9891A2-EF31-4CE5-A29C-AD720D8F1C2F}"/>
          </ac:spMkLst>
        </pc:spChg>
        <pc:spChg chg="del mod">
          <ac:chgData name="김 형재" userId="d225bbb56258d334" providerId="LiveId" clId="{996DE709-E114-495B-81EF-6938ECE7386C}" dt="2021-12-21T03:17:05.440" v="3898" actId="478"/>
          <ac:spMkLst>
            <pc:docMk/>
            <pc:sldMk cId="831286764" sldId="289"/>
            <ac:spMk id="218" creationId="{1DDA45B0-0A72-4D57-A953-30124F46C499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19" creationId="{0E9D8C21-E6A0-4208-B7C5-EC26F28890E2}"/>
          </ac:spMkLst>
        </pc:spChg>
        <pc:spChg chg="del mod">
          <ac:chgData name="김 형재" userId="d225bbb56258d334" providerId="LiveId" clId="{996DE709-E114-495B-81EF-6938ECE7386C}" dt="2021-12-21T03:17:05.440" v="3898" actId="478"/>
          <ac:spMkLst>
            <pc:docMk/>
            <pc:sldMk cId="831286764" sldId="289"/>
            <ac:spMk id="220" creationId="{80902567-CC16-45DD-8511-595CCC121913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21" creationId="{A85A6820-EAA4-42DB-8F83-371C6B05ADA1}"/>
          </ac:spMkLst>
        </pc:spChg>
        <pc:spChg chg="del mod">
          <ac:chgData name="김 형재" userId="d225bbb56258d334" providerId="LiveId" clId="{996DE709-E114-495B-81EF-6938ECE7386C}" dt="2021-12-21T03:17:17.028" v="3905" actId="478"/>
          <ac:spMkLst>
            <pc:docMk/>
            <pc:sldMk cId="831286764" sldId="289"/>
            <ac:spMk id="222" creationId="{884BEF2B-C2D8-4473-98E2-7E9FFD4315AC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23" creationId="{5A68B28A-689B-4B51-9CD9-1D1E0F7A7EB5}"/>
          </ac:spMkLst>
        </pc:spChg>
        <pc:spChg chg="del mod">
          <ac:chgData name="김 형재" userId="d225bbb56258d334" providerId="LiveId" clId="{996DE709-E114-495B-81EF-6938ECE7386C}" dt="2021-12-21T03:17:08.060" v="3899" actId="478"/>
          <ac:spMkLst>
            <pc:docMk/>
            <pc:sldMk cId="831286764" sldId="289"/>
            <ac:spMk id="224" creationId="{9B93488B-9CB3-4558-9CB4-E875A1923DDD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25" creationId="{D504A060-D053-40E9-B36D-0D9D587FB581}"/>
          </ac:spMkLst>
        </pc:spChg>
        <pc:spChg chg="del mod">
          <ac:chgData name="김 형재" userId="d225bbb56258d334" providerId="LiveId" clId="{996DE709-E114-495B-81EF-6938ECE7386C}" dt="2021-12-21T03:17:05.440" v="3898" actId="478"/>
          <ac:spMkLst>
            <pc:docMk/>
            <pc:sldMk cId="831286764" sldId="289"/>
            <ac:spMk id="226" creationId="{BCFA7047-57E7-4335-AF42-14D2318D3FD0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27" creationId="{FDBCE650-44BD-4854-9902-B44B44ACF401}"/>
          </ac:spMkLst>
        </pc:spChg>
        <pc:spChg chg="del mod">
          <ac:chgData name="김 형재" userId="d225bbb56258d334" providerId="LiveId" clId="{996DE709-E114-495B-81EF-6938ECE7386C}" dt="2021-12-21T03:17:10.612" v="3902" actId="478"/>
          <ac:spMkLst>
            <pc:docMk/>
            <pc:sldMk cId="831286764" sldId="289"/>
            <ac:spMk id="228" creationId="{AE415541-5C62-4D53-9DE6-64F1D8984FEA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29" creationId="{1545CDF6-98C2-4714-BC93-B49BE2193A4E}"/>
          </ac:spMkLst>
        </pc:spChg>
        <pc:spChg chg="del mod">
          <ac:chgData name="김 형재" userId="d225bbb56258d334" providerId="LiveId" clId="{996DE709-E114-495B-81EF-6938ECE7386C}" dt="2021-12-21T03:17:17.028" v="3905" actId="478"/>
          <ac:spMkLst>
            <pc:docMk/>
            <pc:sldMk cId="831286764" sldId="289"/>
            <ac:spMk id="230" creationId="{A318DE9E-BB36-499E-8600-ECE84D37CD13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31" creationId="{C51B37E4-D0A7-42FE-96EB-E56BBD3470E5}"/>
          </ac:spMkLst>
        </pc:spChg>
        <pc:spChg chg="del mod">
          <ac:chgData name="김 형재" userId="d225bbb56258d334" providerId="LiveId" clId="{996DE709-E114-495B-81EF-6938ECE7386C}" dt="2021-12-21T03:17:17.028" v="3905" actId="478"/>
          <ac:spMkLst>
            <pc:docMk/>
            <pc:sldMk cId="831286764" sldId="289"/>
            <ac:spMk id="232" creationId="{4ECF3BD3-881C-4802-A9F7-132E76DCFC12}"/>
          </ac:spMkLst>
        </pc:spChg>
        <pc:spChg chg="mod">
          <ac:chgData name="김 형재" userId="d225bbb56258d334" providerId="LiveId" clId="{996DE709-E114-495B-81EF-6938ECE7386C}" dt="2021-12-21T07:40:38.302" v="7842" actId="208"/>
          <ac:spMkLst>
            <pc:docMk/>
            <pc:sldMk cId="831286764" sldId="289"/>
            <ac:spMk id="233" creationId="{705C6052-7BEB-4378-BA71-3D92627BE126}"/>
          </ac:spMkLst>
        </pc:spChg>
        <pc:spChg chg="del mod">
          <ac:chgData name="김 형재" userId="d225bbb56258d334" providerId="LiveId" clId="{996DE709-E114-495B-81EF-6938ECE7386C}" dt="2021-12-21T03:17:17.028" v="3905" actId="478"/>
          <ac:spMkLst>
            <pc:docMk/>
            <pc:sldMk cId="831286764" sldId="289"/>
            <ac:spMk id="234" creationId="{45B930AD-6AEE-4E0E-8DEB-48CEBA47D99D}"/>
          </ac:spMkLst>
        </pc:spChg>
        <pc:spChg chg="mod">
          <ac:chgData name="김 형재" userId="d225bbb56258d334" providerId="LiveId" clId="{996DE709-E114-495B-81EF-6938ECE7386C}" dt="2021-12-21T07:41:02.845" v="7851" actId="20577"/>
          <ac:spMkLst>
            <pc:docMk/>
            <pc:sldMk cId="831286764" sldId="289"/>
            <ac:spMk id="235" creationId="{F021222C-8E21-41B0-BC26-FA79DC388923}"/>
          </ac:spMkLst>
        </pc:spChg>
        <pc:spChg chg="del mod">
          <ac:chgData name="김 형재" userId="d225bbb56258d334" providerId="LiveId" clId="{996DE709-E114-495B-81EF-6938ECE7386C}" dt="2021-12-21T03:17:17.028" v="3905" actId="478"/>
          <ac:spMkLst>
            <pc:docMk/>
            <pc:sldMk cId="831286764" sldId="289"/>
            <ac:spMk id="236" creationId="{A71032D4-D4FE-4A47-89A2-882B482DFA8F}"/>
          </ac:spMkLst>
        </pc:spChg>
        <pc:grpChg chg="mod">
          <ac:chgData name="김 형재" userId="d225bbb56258d334" providerId="LiveId" clId="{996DE709-E114-495B-81EF-6938ECE7386C}" dt="2021-12-21T03:04:27.087" v="3599" actId="18245"/>
          <ac:grpSpMkLst>
            <pc:docMk/>
            <pc:sldMk cId="831286764" sldId="289"/>
            <ac:grpSpMk id="14" creationId="{CC6DCBCB-E671-4886-9CC2-FABC62B24D8F}"/>
          </ac:grpSpMkLst>
        </pc:grpChg>
        <pc:grpChg chg="mod">
          <ac:chgData name="김 형재" userId="d225bbb56258d334" providerId="LiveId" clId="{996DE709-E114-495B-81EF-6938ECE7386C}" dt="2021-12-21T03:13:14.588" v="3789" actId="18245"/>
          <ac:grpSpMkLst>
            <pc:docMk/>
            <pc:sldMk cId="831286764" sldId="289"/>
            <ac:grpSpMk id="62" creationId="{CBDBB6C6-8477-4DBC-8956-04F8D07983BC}"/>
          </ac:grpSpMkLst>
        </pc:grpChg>
        <pc:grpChg chg="add del mod">
          <ac:chgData name="김 형재" userId="d225bbb56258d334" providerId="LiveId" clId="{996DE709-E114-495B-81EF-6938ECE7386C}" dt="2021-12-21T07:40:30.035" v="7841" actId="207"/>
          <ac:grpSpMkLst>
            <pc:docMk/>
            <pc:sldMk cId="831286764" sldId="289"/>
            <ac:grpSpMk id="150" creationId="{4A8551A4-F8C7-4CBD-AC09-DC470259E4BC}"/>
          </ac:grpSpMkLst>
        </pc:grpChg>
        <pc:graphicFrameChg chg="del">
          <ac:chgData name="김 형재" userId="d225bbb56258d334" providerId="LiveId" clId="{996DE709-E114-495B-81EF-6938ECE7386C}" dt="2021-12-21T02:25:12.837" v="2501" actId="478"/>
          <ac:graphicFrameMkLst>
            <pc:docMk/>
            <pc:sldMk cId="831286764" sldId="289"/>
            <ac:graphicFrameMk id="6" creationId="{A32C8B4F-84B0-4FDC-B604-2F999F2CC7E7}"/>
          </ac:graphicFrameMkLst>
        </pc:graphicFrameChg>
        <pc:graphicFrameChg chg="del">
          <ac:chgData name="김 형재" userId="d225bbb56258d334" providerId="LiveId" clId="{996DE709-E114-495B-81EF-6938ECE7386C}" dt="2021-12-21T02:25:12.837" v="2501" actId="478"/>
          <ac:graphicFrameMkLst>
            <pc:docMk/>
            <pc:sldMk cId="831286764" sldId="289"/>
            <ac:graphicFrameMk id="11" creationId="{CE1EB972-6B96-4C32-875B-844AA21C550D}"/>
          </ac:graphicFrameMkLst>
        </pc:graphicFrameChg>
        <pc:graphicFrameChg chg="add del mod modGraphic">
          <ac:chgData name="김 형재" userId="d225bbb56258d334" providerId="LiveId" clId="{996DE709-E114-495B-81EF-6938ECE7386C}" dt="2021-12-21T02:44:07.739" v="2704" actId="478"/>
          <ac:graphicFrameMkLst>
            <pc:docMk/>
            <pc:sldMk cId="831286764" sldId="289"/>
            <ac:graphicFrameMk id="12" creationId="{A4F91F0A-C649-433D-99D7-A12FF7A5E86A}"/>
          </ac:graphicFrameMkLst>
        </pc:graphicFrameChg>
        <pc:graphicFrameChg chg="add del mod modGraphic">
          <ac:chgData name="김 형재" userId="d225bbb56258d334" providerId="LiveId" clId="{996DE709-E114-495B-81EF-6938ECE7386C}" dt="2021-12-21T03:14:10.310" v="3799" actId="18245"/>
          <ac:graphicFrameMkLst>
            <pc:docMk/>
            <pc:sldMk cId="831286764" sldId="289"/>
            <ac:graphicFrameMk id="13" creationId="{CDAF0FAD-EA04-4AB2-A70F-11ABF86FABD6}"/>
          </ac:graphicFrameMkLst>
        </pc:graphicFrameChg>
      </pc:sldChg>
      <pc:sldChg chg="addSp delSp modSp add mod">
        <pc:chgData name="김 형재" userId="d225bbb56258d334" providerId="LiveId" clId="{996DE709-E114-495B-81EF-6938ECE7386C}" dt="2021-12-21T05:13:18.212" v="6201" actId="20577"/>
        <pc:sldMkLst>
          <pc:docMk/>
          <pc:sldMk cId="1972897329" sldId="290"/>
        </pc:sldMkLst>
        <pc:spChg chg="mod">
          <ac:chgData name="김 형재" userId="d225bbb56258d334" providerId="LiveId" clId="{996DE709-E114-495B-81EF-6938ECE7386C}" dt="2021-12-21T04:00:31.795" v="3928" actId="20577"/>
          <ac:spMkLst>
            <pc:docMk/>
            <pc:sldMk cId="1972897329" sldId="290"/>
            <ac:spMk id="3" creationId="{FAF7522F-ED52-4B4D-87C5-51B789A7A520}"/>
          </ac:spMkLst>
        </pc:spChg>
        <pc:spChg chg="add mod">
          <ac:chgData name="김 형재" userId="d225bbb56258d334" providerId="LiveId" clId="{996DE709-E114-495B-81EF-6938ECE7386C}" dt="2021-12-21T04:39:11.339" v="4513" actId="20577"/>
          <ac:spMkLst>
            <pc:docMk/>
            <pc:sldMk cId="1972897329" sldId="290"/>
            <ac:spMk id="7" creationId="{0854201B-9281-4241-B2A1-31F7CA0B2AD2}"/>
          </ac:spMkLst>
        </pc:spChg>
        <pc:spChg chg="add mod">
          <ac:chgData name="김 형재" userId="d225bbb56258d334" providerId="LiveId" clId="{996DE709-E114-495B-81EF-6938ECE7386C}" dt="2021-12-21T05:13:18.212" v="6201" actId="20577"/>
          <ac:spMkLst>
            <pc:docMk/>
            <pc:sldMk cId="1972897329" sldId="290"/>
            <ac:spMk id="65" creationId="{244042C5-0769-44BB-8D99-6A9804C40BE8}"/>
          </ac:spMkLst>
        </pc:spChg>
        <pc:grpChg chg="del">
          <ac:chgData name="김 형재" userId="d225bbb56258d334" providerId="LiveId" clId="{996DE709-E114-495B-81EF-6938ECE7386C}" dt="2021-12-21T04:02:48.403" v="3929" actId="478"/>
          <ac:grpSpMkLst>
            <pc:docMk/>
            <pc:sldMk cId="1972897329" sldId="290"/>
            <ac:grpSpMk id="150" creationId="{4A8551A4-F8C7-4CBD-AC09-DC470259E4BC}"/>
          </ac:grpSpMkLst>
        </pc:grpChg>
        <pc:picChg chg="add mod">
          <ac:chgData name="김 형재" userId="d225bbb56258d334" providerId="LiveId" clId="{996DE709-E114-495B-81EF-6938ECE7386C}" dt="2021-12-21T04:31:46.419" v="4060" actId="14100"/>
          <ac:picMkLst>
            <pc:docMk/>
            <pc:sldMk cId="1972897329" sldId="290"/>
            <ac:picMk id="6" creationId="{186E0E7B-86B9-4A47-ADAB-EC26D903CA00}"/>
          </ac:picMkLst>
        </pc:picChg>
      </pc:sldChg>
      <pc:sldChg chg="modSp add mod">
        <pc:chgData name="김 형재" userId="d225bbb56258d334" providerId="LiveId" clId="{996DE709-E114-495B-81EF-6938ECE7386C}" dt="2021-12-21T05:29:13.691" v="6954" actId="208"/>
        <pc:sldMkLst>
          <pc:docMk/>
          <pc:sldMk cId="3006727077" sldId="291"/>
        </pc:sldMkLst>
        <pc:spChg chg="mod">
          <ac:chgData name="김 형재" userId="d225bbb56258d334" providerId="LiveId" clId="{996DE709-E114-495B-81EF-6938ECE7386C}" dt="2021-12-21T05:23:05.482" v="6888" actId="20577"/>
          <ac:spMkLst>
            <pc:docMk/>
            <pc:sldMk cId="3006727077" sldId="291"/>
            <ac:spMk id="7" creationId="{0854201B-9281-4241-B2A1-31F7CA0B2AD2}"/>
          </ac:spMkLst>
        </pc:spChg>
        <pc:spChg chg="mod">
          <ac:chgData name="김 형재" userId="d225bbb56258d334" providerId="LiveId" clId="{996DE709-E114-495B-81EF-6938ECE7386C}" dt="2021-12-21T05:13:26.652" v="6220"/>
          <ac:spMkLst>
            <pc:docMk/>
            <pc:sldMk cId="3006727077" sldId="291"/>
            <ac:spMk id="65" creationId="{244042C5-0769-44BB-8D99-6A9804C40BE8}"/>
          </ac:spMkLst>
        </pc:spChg>
        <pc:picChg chg="mod">
          <ac:chgData name="김 형재" userId="d225bbb56258d334" providerId="LiveId" clId="{996DE709-E114-495B-81EF-6938ECE7386C}" dt="2021-12-21T05:29:13.691" v="6954" actId="208"/>
          <ac:picMkLst>
            <pc:docMk/>
            <pc:sldMk cId="3006727077" sldId="291"/>
            <ac:picMk id="6" creationId="{186E0E7B-86B9-4A47-ADAB-EC26D903CA00}"/>
          </ac:picMkLst>
        </pc:picChg>
      </pc:sldChg>
      <pc:sldChg chg="addSp delSp modSp add mod">
        <pc:chgData name="김 형재" userId="d225bbb56258d334" providerId="LiveId" clId="{996DE709-E114-495B-81EF-6938ECE7386C}" dt="2021-12-21T05:29:18.554" v="6955" actId="208"/>
        <pc:sldMkLst>
          <pc:docMk/>
          <pc:sldMk cId="1032296069" sldId="292"/>
        </pc:sldMkLst>
        <pc:spChg chg="del">
          <ac:chgData name="김 형재" userId="d225bbb56258d334" providerId="LiveId" clId="{996DE709-E114-495B-81EF-6938ECE7386C}" dt="2021-12-21T04:35:51.234" v="4201" actId="478"/>
          <ac:spMkLst>
            <pc:docMk/>
            <pc:sldMk cId="1032296069" sldId="292"/>
            <ac:spMk id="7" creationId="{0854201B-9281-4241-B2A1-31F7CA0B2AD2}"/>
          </ac:spMkLst>
        </pc:spChg>
        <pc:spChg chg="add mod">
          <ac:chgData name="김 형재" userId="d225bbb56258d334" providerId="LiveId" clId="{996DE709-E114-495B-81EF-6938ECE7386C}" dt="2021-12-21T05:13:31.439" v="6244"/>
          <ac:spMkLst>
            <pc:docMk/>
            <pc:sldMk cId="1032296069" sldId="292"/>
            <ac:spMk id="8" creationId="{38F8D47D-87A7-4CDF-A073-4794A01105FE}"/>
          </ac:spMkLst>
        </pc:spChg>
        <pc:spChg chg="add mod">
          <ac:chgData name="김 형재" userId="d225bbb56258d334" providerId="LiveId" clId="{996DE709-E114-495B-81EF-6938ECE7386C}" dt="2021-12-21T05:23:01.282" v="6885" actId="20577"/>
          <ac:spMkLst>
            <pc:docMk/>
            <pc:sldMk cId="1032296069" sldId="292"/>
            <ac:spMk id="9" creationId="{7B84E9C7-0A23-4337-99AB-3F961B9B24B0}"/>
          </ac:spMkLst>
        </pc:spChg>
        <pc:spChg chg="del">
          <ac:chgData name="김 형재" userId="d225bbb56258d334" providerId="LiveId" clId="{996DE709-E114-495B-81EF-6938ECE7386C}" dt="2021-12-21T04:35:51.234" v="4201" actId="478"/>
          <ac:spMkLst>
            <pc:docMk/>
            <pc:sldMk cId="1032296069" sldId="292"/>
            <ac:spMk id="65" creationId="{244042C5-0769-44BB-8D99-6A9804C40BE8}"/>
          </ac:spMkLst>
        </pc:spChg>
        <pc:picChg chg="mod">
          <ac:chgData name="김 형재" userId="d225bbb56258d334" providerId="LiveId" clId="{996DE709-E114-495B-81EF-6938ECE7386C}" dt="2021-12-21T05:29:18.554" v="6955" actId="208"/>
          <ac:picMkLst>
            <pc:docMk/>
            <pc:sldMk cId="1032296069" sldId="292"/>
            <ac:picMk id="6" creationId="{186E0E7B-86B9-4A47-ADAB-EC26D903CA00}"/>
          </ac:picMkLst>
        </pc:picChg>
      </pc:sldChg>
      <pc:sldChg chg="modSp add mod">
        <pc:chgData name="김 형재" userId="d225bbb56258d334" providerId="LiveId" clId="{996DE709-E114-495B-81EF-6938ECE7386C}" dt="2021-12-21T05:25:44.881" v="6896" actId="14100"/>
        <pc:sldMkLst>
          <pc:docMk/>
          <pc:sldMk cId="3684011819" sldId="293"/>
        </pc:sldMkLst>
        <pc:spChg chg="mod">
          <ac:chgData name="김 형재" userId="d225bbb56258d334" providerId="LiveId" clId="{996DE709-E114-495B-81EF-6938ECE7386C}" dt="2021-12-21T05:20:07.340" v="6675" actId="1076"/>
          <ac:spMkLst>
            <pc:docMk/>
            <pc:sldMk cId="3684011819" sldId="293"/>
            <ac:spMk id="7" creationId="{0854201B-9281-4241-B2A1-31F7CA0B2AD2}"/>
          </ac:spMkLst>
        </pc:spChg>
        <pc:spChg chg="mod">
          <ac:chgData name="김 형재" userId="d225bbb56258d334" providerId="LiveId" clId="{996DE709-E114-495B-81EF-6938ECE7386C}" dt="2021-12-21T05:13:42.009" v="6270"/>
          <ac:spMkLst>
            <pc:docMk/>
            <pc:sldMk cId="3684011819" sldId="293"/>
            <ac:spMk id="65" creationId="{244042C5-0769-44BB-8D99-6A9804C40BE8}"/>
          </ac:spMkLst>
        </pc:spChg>
        <pc:picChg chg="mod">
          <ac:chgData name="김 형재" userId="d225bbb56258d334" providerId="LiveId" clId="{996DE709-E114-495B-81EF-6938ECE7386C}" dt="2021-12-21T05:25:44.881" v="6896" actId="14100"/>
          <ac:picMkLst>
            <pc:docMk/>
            <pc:sldMk cId="3684011819" sldId="293"/>
            <ac:picMk id="6" creationId="{186E0E7B-86B9-4A47-ADAB-EC26D903CA00}"/>
          </ac:picMkLst>
        </pc:picChg>
      </pc:sldChg>
      <pc:sldChg chg="addSp delSp modSp add mod">
        <pc:chgData name="김 형재" userId="d225bbb56258d334" providerId="LiveId" clId="{996DE709-E114-495B-81EF-6938ECE7386C}" dt="2021-12-21T05:45:06.878" v="7684" actId="208"/>
        <pc:sldMkLst>
          <pc:docMk/>
          <pc:sldMk cId="587662561" sldId="294"/>
        </pc:sldMkLst>
        <pc:spChg chg="mod">
          <ac:chgData name="김 형재" userId="d225bbb56258d334" providerId="LiveId" clId="{996DE709-E114-495B-81EF-6938ECE7386C}" dt="2021-12-21T05:34:08.786" v="7262"/>
          <ac:spMkLst>
            <pc:docMk/>
            <pc:sldMk cId="587662561" sldId="294"/>
            <ac:spMk id="7" creationId="{0854201B-9281-4241-B2A1-31F7CA0B2AD2}"/>
          </ac:spMkLst>
        </pc:spChg>
        <pc:spChg chg="mod">
          <ac:chgData name="김 형재" userId="d225bbb56258d334" providerId="LiveId" clId="{996DE709-E114-495B-81EF-6938ECE7386C}" dt="2021-12-21T05:31:40.349" v="7032"/>
          <ac:spMkLst>
            <pc:docMk/>
            <pc:sldMk cId="587662561" sldId="294"/>
            <ac:spMk id="65" creationId="{244042C5-0769-44BB-8D99-6A9804C40BE8}"/>
          </ac:spMkLst>
        </pc:spChg>
        <pc:grpChg chg="add mod">
          <ac:chgData name="김 형재" userId="d225bbb56258d334" providerId="LiveId" clId="{996DE709-E114-495B-81EF-6938ECE7386C}" dt="2021-12-21T05:31:14.644" v="7022" actId="164"/>
          <ac:grpSpMkLst>
            <pc:docMk/>
            <pc:sldMk cId="587662561" sldId="294"/>
            <ac:grpSpMk id="15" creationId="{9D6BD987-F1FE-429B-9603-736FBEC383A4}"/>
          </ac:grpSpMkLst>
        </pc:grpChg>
        <pc:grpChg chg="add mod">
          <ac:chgData name="김 형재" userId="d225bbb56258d334" providerId="LiveId" clId="{996DE709-E114-495B-81EF-6938ECE7386C}" dt="2021-12-21T05:31:29.923" v="7025" actId="164"/>
          <ac:grpSpMkLst>
            <pc:docMk/>
            <pc:sldMk cId="587662561" sldId="294"/>
            <ac:grpSpMk id="18" creationId="{BDDF3991-3E9B-46A0-8E09-6A2AD2B2CF6E}"/>
          </ac:grpSpMkLst>
        </pc:grpChg>
        <pc:grpChg chg="add mod">
          <ac:chgData name="김 형재" userId="d225bbb56258d334" providerId="LiveId" clId="{996DE709-E114-495B-81EF-6938ECE7386C}" dt="2021-12-21T05:33:55.081" v="7217" actId="164"/>
          <ac:grpSpMkLst>
            <pc:docMk/>
            <pc:sldMk cId="587662561" sldId="294"/>
            <ac:grpSpMk id="21" creationId="{25DFE796-8E62-4BFB-9C20-30A882F6FA62}"/>
          </ac:grpSpMkLst>
        </pc:grpChg>
        <pc:grpChg chg="add mod">
          <ac:chgData name="김 형재" userId="d225bbb56258d334" providerId="LiveId" clId="{996DE709-E114-495B-81EF-6938ECE7386C}" dt="2021-12-21T05:33:55.081" v="7217" actId="164"/>
          <ac:grpSpMkLst>
            <pc:docMk/>
            <pc:sldMk cId="587662561" sldId="294"/>
            <ac:grpSpMk id="24" creationId="{BE00E275-45AF-4DED-907F-C8F7E7E1E88F}"/>
          </ac:grpSpMkLst>
        </pc:grpChg>
        <pc:picChg chg="del mod">
          <ac:chgData name="김 형재" userId="d225bbb56258d334" providerId="LiveId" clId="{996DE709-E114-495B-81EF-6938ECE7386C}" dt="2021-12-21T05:28:28.058" v="6950" actId="478"/>
          <ac:picMkLst>
            <pc:docMk/>
            <pc:sldMk cId="587662561" sldId="294"/>
            <ac:picMk id="6" creationId="{186E0E7B-86B9-4A47-ADAB-EC26D903CA00}"/>
          </ac:picMkLst>
        </pc:picChg>
        <pc:picChg chg="add mod">
          <ac:chgData name="김 형재" userId="d225bbb56258d334" providerId="LiveId" clId="{996DE709-E114-495B-81EF-6938ECE7386C}" dt="2021-12-21T05:45:06.878" v="7684" actId="208"/>
          <ac:picMkLst>
            <pc:docMk/>
            <pc:sldMk cId="587662561" sldId="294"/>
            <ac:picMk id="8" creationId="{8A9355CE-E0E3-4177-B687-E24C47CE49CE}"/>
          </ac:picMkLst>
        </pc:picChg>
        <pc:picChg chg="add mod">
          <ac:chgData name="김 형재" userId="d225bbb56258d334" providerId="LiveId" clId="{996DE709-E114-495B-81EF-6938ECE7386C}" dt="2021-12-21T05:45:06.878" v="7684" actId="208"/>
          <ac:picMkLst>
            <pc:docMk/>
            <pc:sldMk cId="587662561" sldId="294"/>
            <ac:picMk id="10" creationId="{36FA5C32-B252-4631-A80B-6CE73E41CAF6}"/>
          </ac:picMkLst>
        </pc:picChg>
        <pc:picChg chg="add mod">
          <ac:chgData name="김 형재" userId="d225bbb56258d334" providerId="LiveId" clId="{996DE709-E114-495B-81EF-6938ECE7386C}" dt="2021-12-21T05:45:06.878" v="7684" actId="208"/>
          <ac:picMkLst>
            <pc:docMk/>
            <pc:sldMk cId="587662561" sldId="294"/>
            <ac:picMk id="12" creationId="{4EA5D43D-9E03-4D66-98E5-D5FF1FC41B4E}"/>
          </ac:picMkLst>
        </pc:picChg>
        <pc:picChg chg="add mod">
          <ac:chgData name="김 형재" userId="d225bbb56258d334" providerId="LiveId" clId="{996DE709-E114-495B-81EF-6938ECE7386C}" dt="2021-12-21T05:45:06.878" v="7684" actId="208"/>
          <ac:picMkLst>
            <pc:docMk/>
            <pc:sldMk cId="587662561" sldId="294"/>
            <ac:picMk id="14" creationId="{027C9248-47A7-4D41-9B93-BD2E9F1E76C0}"/>
          </ac:picMkLst>
        </pc:picChg>
        <pc:picChg chg="add mod">
          <ac:chgData name="김 형재" userId="d225bbb56258d334" providerId="LiveId" clId="{996DE709-E114-495B-81EF-6938ECE7386C}" dt="2021-12-21T05:45:06.878" v="7684" actId="208"/>
          <ac:picMkLst>
            <pc:docMk/>
            <pc:sldMk cId="587662561" sldId="294"/>
            <ac:picMk id="17" creationId="{5EE97DEC-0B81-49B7-BE05-09CCA5D1E6AB}"/>
          </ac:picMkLst>
        </pc:picChg>
        <pc:picChg chg="add mod">
          <ac:chgData name="김 형재" userId="d225bbb56258d334" providerId="LiveId" clId="{996DE709-E114-495B-81EF-6938ECE7386C}" dt="2021-12-21T05:45:06.878" v="7684" actId="208"/>
          <ac:picMkLst>
            <pc:docMk/>
            <pc:sldMk cId="587662561" sldId="294"/>
            <ac:picMk id="20" creationId="{416D63FB-9B4A-4ECA-A32D-A4B87F702459}"/>
          </ac:picMkLst>
        </pc:picChg>
        <pc:picChg chg="add mod">
          <ac:chgData name="김 형재" userId="d225bbb56258d334" providerId="LiveId" clId="{996DE709-E114-495B-81EF-6938ECE7386C}" dt="2021-12-21T05:45:06.878" v="7684" actId="208"/>
          <ac:picMkLst>
            <pc:docMk/>
            <pc:sldMk cId="587662561" sldId="294"/>
            <ac:picMk id="23" creationId="{BAB0D40F-BDE3-4625-9F54-1116CB0CE094}"/>
          </ac:picMkLst>
        </pc:picChg>
      </pc:sldChg>
      <pc:sldChg chg="addSp delSp modSp add mod">
        <pc:chgData name="김 형재" userId="d225bbb56258d334" providerId="LiveId" clId="{996DE709-E114-495B-81EF-6938ECE7386C}" dt="2021-12-21T05:45:00.713" v="7682" actId="208"/>
        <pc:sldMkLst>
          <pc:docMk/>
          <pc:sldMk cId="3663360387" sldId="295"/>
        </pc:sldMkLst>
        <pc:spChg chg="del">
          <ac:chgData name="김 형재" userId="d225bbb56258d334" providerId="LiveId" clId="{996DE709-E114-495B-81EF-6938ECE7386C}" dt="2021-12-21T05:35:46.690" v="7269" actId="478"/>
          <ac:spMkLst>
            <pc:docMk/>
            <pc:sldMk cId="3663360387" sldId="295"/>
            <ac:spMk id="7" creationId="{0854201B-9281-4241-B2A1-31F7CA0B2AD2}"/>
          </ac:spMkLst>
        </pc:spChg>
        <pc:spChg chg="add mod">
          <ac:chgData name="김 형재" userId="d225bbb56258d334" providerId="LiveId" clId="{996DE709-E114-495B-81EF-6938ECE7386C}" dt="2021-12-21T05:35:59.923" v="7276" actId="1076"/>
          <ac:spMkLst>
            <pc:docMk/>
            <pc:sldMk cId="3663360387" sldId="295"/>
            <ac:spMk id="8" creationId="{F64FFE92-FC6F-4052-B4E6-2288B62767AE}"/>
          </ac:spMkLst>
        </pc:spChg>
        <pc:spChg chg="add mod">
          <ac:chgData name="김 형재" userId="d225bbb56258d334" providerId="LiveId" clId="{996DE709-E114-495B-81EF-6938ECE7386C}" dt="2021-12-21T05:42:31.808" v="7646"/>
          <ac:spMkLst>
            <pc:docMk/>
            <pc:sldMk cId="3663360387" sldId="295"/>
            <ac:spMk id="9" creationId="{77E621A7-6ABC-41EB-806C-D5C142EECA19}"/>
          </ac:spMkLst>
        </pc:spChg>
        <pc:spChg chg="del">
          <ac:chgData name="김 형재" userId="d225bbb56258d334" providerId="LiveId" clId="{996DE709-E114-495B-81EF-6938ECE7386C}" dt="2021-12-21T05:35:46.690" v="7269" actId="478"/>
          <ac:spMkLst>
            <pc:docMk/>
            <pc:sldMk cId="3663360387" sldId="295"/>
            <ac:spMk id="65" creationId="{244042C5-0769-44BB-8D99-6A9804C40BE8}"/>
          </ac:spMkLst>
        </pc:spChg>
        <pc:grpChg chg="add del mod">
          <ac:chgData name="김 형재" userId="d225bbb56258d334" providerId="LiveId" clId="{996DE709-E114-495B-81EF-6938ECE7386C}" dt="2021-12-21T05:44:47.564" v="7675" actId="165"/>
          <ac:grpSpMkLst>
            <pc:docMk/>
            <pc:sldMk cId="3663360387" sldId="295"/>
            <ac:grpSpMk id="13" creationId="{54DCA561-A5F3-44F0-A383-BB1A83535E5F}"/>
          </ac:grpSpMkLst>
        </pc:grpChg>
        <pc:picChg chg="mod topLvl">
          <ac:chgData name="김 형재" userId="d225bbb56258d334" providerId="LiveId" clId="{996DE709-E114-495B-81EF-6938ECE7386C}" dt="2021-12-21T05:45:00.713" v="7682" actId="208"/>
          <ac:picMkLst>
            <pc:docMk/>
            <pc:sldMk cId="3663360387" sldId="295"/>
            <ac:picMk id="6" creationId="{186E0E7B-86B9-4A47-ADAB-EC26D903CA00}"/>
          </ac:picMkLst>
        </pc:picChg>
        <pc:picChg chg="add del mod">
          <ac:chgData name="김 형재" userId="d225bbb56258d334" providerId="LiveId" clId="{996DE709-E114-495B-81EF-6938ECE7386C}" dt="2021-12-21T05:39:30.170" v="7563" actId="478"/>
          <ac:picMkLst>
            <pc:docMk/>
            <pc:sldMk cId="3663360387" sldId="295"/>
            <ac:picMk id="10" creationId="{C8C25512-6CE9-4DC4-9A7F-52C290AA3B6E}"/>
          </ac:picMkLst>
        </pc:picChg>
        <pc:picChg chg="add del mod ord topLvl modCrop">
          <ac:chgData name="김 형재" userId="d225bbb56258d334" providerId="LiveId" clId="{996DE709-E114-495B-81EF-6938ECE7386C}" dt="2021-12-21T05:44:51.203" v="7677" actId="478"/>
          <ac:picMkLst>
            <pc:docMk/>
            <pc:sldMk cId="3663360387" sldId="295"/>
            <ac:picMk id="12" creationId="{3017F868-5A2F-492E-A6DB-C4885E7536C7}"/>
          </ac:picMkLst>
        </pc:picChg>
      </pc:sldChg>
      <pc:sldChg chg="add del">
        <pc:chgData name="김 형재" userId="d225bbb56258d334" providerId="LiveId" clId="{996DE709-E114-495B-81EF-6938ECE7386C}" dt="2021-12-21T06:16:05.460" v="7717" actId="47"/>
        <pc:sldMkLst>
          <pc:docMk/>
          <pc:sldMk cId="511473418" sldId="296"/>
        </pc:sldMkLst>
      </pc:sldChg>
      <pc:sldChg chg="add del">
        <pc:chgData name="김 형재" userId="d225bbb56258d334" providerId="LiveId" clId="{996DE709-E114-495B-81EF-6938ECE7386C}" dt="2021-12-21T05:48:42.326" v="7703" actId="47"/>
        <pc:sldMkLst>
          <pc:docMk/>
          <pc:sldMk cId="3661539495" sldId="297"/>
        </pc:sldMkLst>
      </pc:sldChg>
      <pc:sldChg chg="add del">
        <pc:chgData name="김 형재" userId="d225bbb56258d334" providerId="LiveId" clId="{996DE709-E114-495B-81EF-6938ECE7386C}" dt="2021-12-21T05:48:42.326" v="7703" actId="47"/>
        <pc:sldMkLst>
          <pc:docMk/>
          <pc:sldMk cId="2779564423" sldId="298"/>
        </pc:sldMkLst>
      </pc:sldChg>
      <pc:sldChg chg="add del">
        <pc:chgData name="김 형재" userId="d225bbb56258d334" providerId="LiveId" clId="{996DE709-E114-495B-81EF-6938ECE7386C}" dt="2021-12-21T05:48:42.326" v="7703" actId="47"/>
        <pc:sldMkLst>
          <pc:docMk/>
          <pc:sldMk cId="4101489058" sldId="299"/>
        </pc:sldMkLst>
      </pc:sldChg>
      <pc:sldChg chg="add del">
        <pc:chgData name="김 형재" userId="d225bbb56258d334" providerId="LiveId" clId="{996DE709-E114-495B-81EF-6938ECE7386C}" dt="2021-12-21T05:48:42.326" v="7703" actId="47"/>
        <pc:sldMkLst>
          <pc:docMk/>
          <pc:sldMk cId="1491011889" sldId="300"/>
        </pc:sldMkLst>
      </pc:sldChg>
      <pc:sldChg chg="add del">
        <pc:chgData name="김 형재" userId="d225bbb56258d334" providerId="LiveId" clId="{996DE709-E114-495B-81EF-6938ECE7386C}" dt="2021-12-21T05:48:42.326" v="7703" actId="47"/>
        <pc:sldMkLst>
          <pc:docMk/>
          <pc:sldMk cId="244215908" sldId="301"/>
        </pc:sldMkLst>
      </pc:sldChg>
      <pc:sldChg chg="addSp delSp modSp add del mod">
        <pc:chgData name="김 형재" userId="d225bbb56258d334" providerId="LiveId" clId="{996DE709-E114-495B-81EF-6938ECE7386C}" dt="2021-12-21T05:03:30.120" v="5572" actId="47"/>
        <pc:sldMkLst>
          <pc:docMk/>
          <pc:sldMk cId="462546108" sldId="302"/>
        </pc:sldMkLst>
        <pc:spChg chg="mod">
          <ac:chgData name="김 형재" userId="d225bbb56258d334" providerId="LiveId" clId="{996DE709-E114-495B-81EF-6938ECE7386C}" dt="2021-12-21T04:41:20.931" v="4537" actId="20577"/>
          <ac:spMkLst>
            <pc:docMk/>
            <pc:sldMk cId="462546108" sldId="302"/>
            <ac:spMk id="3" creationId="{FAF7522F-ED52-4B4D-87C5-51B789A7A520}"/>
          </ac:spMkLst>
        </pc:spChg>
        <pc:spChg chg="mod">
          <ac:chgData name="김 형재" userId="d225bbb56258d334" providerId="LiveId" clId="{996DE709-E114-495B-81EF-6938ECE7386C}" dt="2021-12-21T04:45:07.402" v="4601" actId="1076"/>
          <ac:spMkLst>
            <pc:docMk/>
            <pc:sldMk cId="462546108" sldId="302"/>
            <ac:spMk id="4" creationId="{6F3C7101-9747-4523-AB12-3AE9B01305E2}"/>
          </ac:spMkLst>
        </pc:spChg>
        <pc:spChg chg="add del mod">
          <ac:chgData name="김 형재" userId="d225bbb56258d334" providerId="LiveId" clId="{996DE709-E114-495B-81EF-6938ECE7386C}" dt="2021-12-21T04:43:58.597" v="4597" actId="478"/>
          <ac:spMkLst>
            <pc:docMk/>
            <pc:sldMk cId="462546108" sldId="302"/>
            <ac:spMk id="5" creationId="{DB664CB2-863C-48DF-AC03-8D77A51DE099}"/>
          </ac:spMkLst>
        </pc:spChg>
        <pc:spChg chg="add mod topLvl">
          <ac:chgData name="김 형재" userId="d225bbb56258d334" providerId="LiveId" clId="{996DE709-E114-495B-81EF-6938ECE7386C}" dt="2021-12-21T05:02:33.569" v="5556" actId="165"/>
          <ac:spMkLst>
            <pc:docMk/>
            <pc:sldMk cId="462546108" sldId="302"/>
            <ac:spMk id="8" creationId="{807C9DAE-99EF-46B4-AF10-80BDA1F7F557}"/>
          </ac:spMkLst>
        </pc:spChg>
        <pc:spChg chg="add mod topLvl">
          <ac:chgData name="김 형재" userId="d225bbb56258d334" providerId="LiveId" clId="{996DE709-E114-495B-81EF-6938ECE7386C}" dt="2021-12-21T05:02:33.569" v="5556" actId="165"/>
          <ac:spMkLst>
            <pc:docMk/>
            <pc:sldMk cId="462546108" sldId="302"/>
            <ac:spMk id="9" creationId="{DB50A9EA-C333-44C2-B7E1-FE49889AFC8A}"/>
          </ac:spMkLst>
        </pc:spChg>
        <pc:spChg chg="add mod topLvl">
          <ac:chgData name="김 형재" userId="d225bbb56258d334" providerId="LiveId" clId="{996DE709-E114-495B-81EF-6938ECE7386C}" dt="2021-12-21T05:02:33.569" v="5556" actId="165"/>
          <ac:spMkLst>
            <pc:docMk/>
            <pc:sldMk cId="462546108" sldId="302"/>
            <ac:spMk id="10" creationId="{47805CBF-9F4F-46C4-B2DF-295C2FA4D4F1}"/>
          </ac:spMkLst>
        </pc:spChg>
        <pc:spChg chg="add mod topLvl">
          <ac:chgData name="김 형재" userId="d225bbb56258d334" providerId="LiveId" clId="{996DE709-E114-495B-81EF-6938ECE7386C}" dt="2021-12-21T05:02:33.569" v="5556" actId="165"/>
          <ac:spMkLst>
            <pc:docMk/>
            <pc:sldMk cId="462546108" sldId="302"/>
            <ac:spMk id="11" creationId="{2319DDD2-55CF-47A2-9E9B-98CA6F612392}"/>
          </ac:spMkLst>
        </pc:spChg>
        <pc:spChg chg="add mod">
          <ac:chgData name="김 형재" userId="d225bbb56258d334" providerId="LiveId" clId="{996DE709-E114-495B-81EF-6938ECE7386C}" dt="2021-12-21T04:54:07.717" v="5399" actId="1076"/>
          <ac:spMkLst>
            <pc:docMk/>
            <pc:sldMk cId="462546108" sldId="302"/>
            <ac:spMk id="63" creationId="{5F814617-3E05-49B4-90B1-0506428A42BF}"/>
          </ac:spMkLst>
        </pc:spChg>
        <pc:spChg chg="add del mod">
          <ac:chgData name="김 형재" userId="d225bbb56258d334" providerId="LiveId" clId="{996DE709-E114-495B-81EF-6938ECE7386C}" dt="2021-12-21T05:00:14.782" v="5537" actId="21"/>
          <ac:spMkLst>
            <pc:docMk/>
            <pc:sldMk cId="462546108" sldId="302"/>
            <ac:spMk id="64" creationId="{0BCA57C0-264C-43D1-A07B-176F3E77F45B}"/>
          </ac:spMkLst>
        </pc:spChg>
        <pc:spChg chg="add del mod">
          <ac:chgData name="김 형재" userId="d225bbb56258d334" providerId="LiveId" clId="{996DE709-E114-495B-81EF-6938ECE7386C}" dt="2021-12-21T04:52:11.420" v="5225" actId="478"/>
          <ac:spMkLst>
            <pc:docMk/>
            <pc:sldMk cId="462546108" sldId="302"/>
            <ac:spMk id="65" creationId="{F8CBF80C-CD3C-40B3-9521-E546299D0E93}"/>
          </ac:spMkLst>
        </pc:spChg>
        <pc:spChg chg="add del mod">
          <ac:chgData name="김 형재" userId="d225bbb56258d334" providerId="LiveId" clId="{996DE709-E114-495B-81EF-6938ECE7386C}" dt="2021-12-21T04:44:58.791" v="4598" actId="478"/>
          <ac:spMkLst>
            <pc:docMk/>
            <pc:sldMk cId="462546108" sldId="302"/>
            <ac:spMk id="66" creationId="{1043063D-3804-448F-916C-37A8E2414901}"/>
          </ac:spMkLst>
        </pc:spChg>
        <pc:spChg chg="add del mod">
          <ac:chgData name="김 형재" userId="d225bbb56258d334" providerId="LiveId" clId="{996DE709-E114-495B-81EF-6938ECE7386C}" dt="2021-12-21T04:52:12.316" v="5226" actId="478"/>
          <ac:spMkLst>
            <pc:docMk/>
            <pc:sldMk cId="462546108" sldId="302"/>
            <ac:spMk id="67" creationId="{CDD7FC05-5791-4C64-ABEC-63331760B830}"/>
          </ac:spMkLst>
        </pc:spChg>
        <pc:spChg chg="add mod topLvl">
          <ac:chgData name="김 형재" userId="d225bbb56258d334" providerId="LiveId" clId="{996DE709-E114-495B-81EF-6938ECE7386C}" dt="2021-12-21T05:02:33.569" v="5556" actId="165"/>
          <ac:spMkLst>
            <pc:docMk/>
            <pc:sldMk cId="462546108" sldId="302"/>
            <ac:spMk id="72" creationId="{06993D2A-B482-428C-BD33-28F41F790242}"/>
          </ac:spMkLst>
        </pc:spChg>
        <pc:spChg chg="add mod topLvl">
          <ac:chgData name="김 형재" userId="d225bbb56258d334" providerId="LiveId" clId="{996DE709-E114-495B-81EF-6938ECE7386C}" dt="2021-12-21T05:02:33.569" v="5556" actId="165"/>
          <ac:spMkLst>
            <pc:docMk/>
            <pc:sldMk cId="462546108" sldId="302"/>
            <ac:spMk id="73" creationId="{DEEAB0D8-DDC6-424F-A904-76F10E92FC10}"/>
          </ac:spMkLst>
        </pc:spChg>
        <pc:grpChg chg="add del mod">
          <ac:chgData name="김 형재" userId="d225bbb56258d334" providerId="LiveId" clId="{996DE709-E114-495B-81EF-6938ECE7386C}" dt="2021-12-21T05:02:33.569" v="5556" actId="165"/>
          <ac:grpSpMkLst>
            <pc:docMk/>
            <pc:sldMk cId="462546108" sldId="302"/>
            <ac:grpSpMk id="12" creationId="{4B27D421-3F1A-4199-881E-76F942B239A3}"/>
          </ac:grpSpMkLst>
        </pc:grpChg>
        <pc:grpChg chg="del">
          <ac:chgData name="김 형재" userId="d225bbb56258d334" providerId="LiveId" clId="{996DE709-E114-495B-81EF-6938ECE7386C}" dt="2021-12-21T04:41:11.165" v="4530" actId="478"/>
          <ac:grpSpMkLst>
            <pc:docMk/>
            <pc:sldMk cId="462546108" sldId="302"/>
            <ac:grpSpMk id="150" creationId="{4A8551A4-F8C7-4CBD-AC09-DC470259E4BC}"/>
          </ac:grpSpMkLst>
        </pc:grpChg>
        <pc:picChg chg="add del mod">
          <ac:chgData name="김 형재" userId="d225bbb56258d334" providerId="LiveId" clId="{996DE709-E114-495B-81EF-6938ECE7386C}" dt="2021-12-21T04:46:04.435" v="4611" actId="478"/>
          <ac:picMkLst>
            <pc:docMk/>
            <pc:sldMk cId="462546108" sldId="302"/>
            <ac:picMk id="7" creationId="{9FD35381-54A0-40A7-9F79-4403B9155057}"/>
          </ac:picMkLst>
        </pc:picChg>
      </pc:sldChg>
      <pc:sldChg chg="addSp delSp modSp add mod ord">
        <pc:chgData name="김 형재" userId="d225bbb56258d334" providerId="LiveId" clId="{996DE709-E114-495B-81EF-6938ECE7386C}" dt="2021-12-21T07:42:26.028" v="7854" actId="20577"/>
        <pc:sldMkLst>
          <pc:docMk/>
          <pc:sldMk cId="1793146729" sldId="303"/>
        </pc:sldMkLst>
        <pc:spChg chg="add del mod topLvl">
          <ac:chgData name="김 형재" userId="d225bbb56258d334" providerId="LiveId" clId="{996DE709-E114-495B-81EF-6938ECE7386C}" dt="2021-12-21T07:42:26.028" v="7854" actId="20577"/>
          <ac:spMkLst>
            <pc:docMk/>
            <pc:sldMk cId="1793146729" sldId="303"/>
            <ac:spMk id="8" creationId="{807C9DAE-99EF-46B4-AF10-80BDA1F7F557}"/>
          </ac:spMkLst>
        </pc:spChg>
        <pc:spChg chg="mod topLvl">
          <ac:chgData name="김 형재" userId="d225bbb56258d334" providerId="LiveId" clId="{996DE709-E114-495B-81EF-6938ECE7386C}" dt="2021-12-21T05:05:02.862" v="5808" actId="1076"/>
          <ac:spMkLst>
            <pc:docMk/>
            <pc:sldMk cId="1793146729" sldId="303"/>
            <ac:spMk id="9" creationId="{DB50A9EA-C333-44C2-B7E1-FE49889AFC8A}"/>
          </ac:spMkLst>
        </pc:spChg>
        <pc:spChg chg="mod topLvl">
          <ac:chgData name="김 형재" userId="d225bbb56258d334" providerId="LiveId" clId="{996DE709-E114-495B-81EF-6938ECE7386C}" dt="2021-12-21T07:42:22.870" v="7853" actId="20577"/>
          <ac:spMkLst>
            <pc:docMk/>
            <pc:sldMk cId="1793146729" sldId="303"/>
            <ac:spMk id="10" creationId="{47805CBF-9F4F-46C4-B2DF-295C2FA4D4F1}"/>
          </ac:spMkLst>
        </pc:spChg>
        <pc:spChg chg="mod topLvl">
          <ac:chgData name="김 형재" userId="d225bbb56258d334" providerId="LiveId" clId="{996DE709-E114-495B-81EF-6938ECE7386C}" dt="2021-12-21T05:05:02.862" v="5808" actId="1076"/>
          <ac:spMkLst>
            <pc:docMk/>
            <pc:sldMk cId="1793146729" sldId="303"/>
            <ac:spMk id="11" creationId="{2319DDD2-55CF-47A2-9E9B-98CA6F612392}"/>
          </ac:spMkLst>
        </pc:spChg>
        <pc:spChg chg="add mod">
          <ac:chgData name="김 형재" userId="d225bbb56258d334" providerId="LiveId" clId="{996DE709-E114-495B-81EF-6938ECE7386C}" dt="2021-12-21T05:05:02.862" v="5808" actId="1076"/>
          <ac:spMkLst>
            <pc:docMk/>
            <pc:sldMk cId="1793146729" sldId="303"/>
            <ac:spMk id="13" creationId="{47A35D31-3926-4601-93EF-71ACDB36334D}"/>
          </ac:spMkLst>
        </pc:spChg>
        <pc:spChg chg="del">
          <ac:chgData name="김 형재" userId="d225bbb56258d334" providerId="LiveId" clId="{996DE709-E114-495B-81EF-6938ECE7386C}" dt="2021-12-21T05:00:21.484" v="5539" actId="478"/>
          <ac:spMkLst>
            <pc:docMk/>
            <pc:sldMk cId="1793146729" sldId="303"/>
            <ac:spMk id="63" creationId="{5F814617-3E05-49B4-90B1-0506428A42BF}"/>
          </ac:spMkLst>
        </pc:spChg>
        <pc:spChg chg="mod topLvl">
          <ac:chgData name="김 형재" userId="d225bbb56258d334" providerId="LiveId" clId="{996DE709-E114-495B-81EF-6938ECE7386C}" dt="2021-12-21T05:05:02.862" v="5808" actId="1076"/>
          <ac:spMkLst>
            <pc:docMk/>
            <pc:sldMk cId="1793146729" sldId="303"/>
            <ac:spMk id="72" creationId="{06993D2A-B482-428C-BD33-28F41F790242}"/>
          </ac:spMkLst>
        </pc:spChg>
        <pc:spChg chg="add del mod topLvl">
          <ac:chgData name="김 형재" userId="d225bbb56258d334" providerId="LiveId" clId="{996DE709-E114-495B-81EF-6938ECE7386C}" dt="2021-12-21T05:05:02.862" v="5808" actId="1076"/>
          <ac:spMkLst>
            <pc:docMk/>
            <pc:sldMk cId="1793146729" sldId="303"/>
            <ac:spMk id="73" creationId="{DEEAB0D8-DDC6-424F-A904-76F10E92FC10}"/>
          </ac:spMkLst>
        </pc:spChg>
        <pc:grpChg chg="del">
          <ac:chgData name="김 형재" userId="d225bbb56258d334" providerId="LiveId" clId="{996DE709-E114-495B-81EF-6938ECE7386C}" dt="2021-12-21T05:01:29.822" v="5542" actId="165"/>
          <ac:grpSpMkLst>
            <pc:docMk/>
            <pc:sldMk cId="1793146729" sldId="303"/>
            <ac:grpSpMk id="12" creationId="{4B27D421-3F1A-4199-881E-76F942B239A3}"/>
          </ac:grpSpMkLst>
        </pc:grpChg>
      </pc:sldChg>
      <pc:sldChg chg="addSp delSp modSp add mod">
        <pc:chgData name="김 형재" userId="d225bbb56258d334" providerId="LiveId" clId="{996DE709-E114-495B-81EF-6938ECE7386C}" dt="2021-12-21T05:12:04.549" v="6179" actId="20577"/>
        <pc:sldMkLst>
          <pc:docMk/>
          <pc:sldMk cId="3389993330" sldId="304"/>
        </pc:sldMkLst>
        <pc:spChg chg="del">
          <ac:chgData name="김 형재" userId="d225bbb56258d334" providerId="LiveId" clId="{996DE709-E114-495B-81EF-6938ECE7386C}" dt="2021-12-21T05:06:58.529" v="5968" actId="478"/>
          <ac:spMkLst>
            <pc:docMk/>
            <pc:sldMk cId="3389993330" sldId="304"/>
            <ac:spMk id="8" creationId="{807C9DAE-99EF-46B4-AF10-80BDA1F7F557}"/>
          </ac:spMkLst>
        </pc:spChg>
        <pc:spChg chg="mod">
          <ac:chgData name="김 형재" userId="d225bbb56258d334" providerId="LiveId" clId="{996DE709-E114-495B-81EF-6938ECE7386C}" dt="2021-12-21T05:12:01.160" v="6175" actId="113"/>
          <ac:spMkLst>
            <pc:docMk/>
            <pc:sldMk cId="3389993330" sldId="304"/>
            <ac:spMk id="9" creationId="{DB50A9EA-C333-44C2-B7E1-FE49889AFC8A}"/>
          </ac:spMkLst>
        </pc:spChg>
        <pc:spChg chg="mod">
          <ac:chgData name="김 형재" userId="d225bbb56258d334" providerId="LiveId" clId="{996DE709-E114-495B-81EF-6938ECE7386C}" dt="2021-12-21T05:12:01.160" v="6175" actId="113"/>
          <ac:spMkLst>
            <pc:docMk/>
            <pc:sldMk cId="3389993330" sldId="304"/>
            <ac:spMk id="10" creationId="{47805CBF-9F4F-46C4-B2DF-295C2FA4D4F1}"/>
          </ac:spMkLst>
        </pc:spChg>
        <pc:spChg chg="del">
          <ac:chgData name="김 형재" userId="d225bbb56258d334" providerId="LiveId" clId="{996DE709-E114-495B-81EF-6938ECE7386C}" dt="2021-12-21T05:06:58.529" v="5968" actId="478"/>
          <ac:spMkLst>
            <pc:docMk/>
            <pc:sldMk cId="3389993330" sldId="304"/>
            <ac:spMk id="11" creationId="{2319DDD2-55CF-47A2-9E9B-98CA6F612392}"/>
          </ac:spMkLst>
        </pc:spChg>
        <pc:spChg chg="add mod">
          <ac:chgData name="김 형재" userId="d225bbb56258d334" providerId="LiveId" clId="{996DE709-E114-495B-81EF-6938ECE7386C}" dt="2021-12-21T05:12:01.160" v="6175" actId="113"/>
          <ac:spMkLst>
            <pc:docMk/>
            <pc:sldMk cId="3389993330" sldId="304"/>
            <ac:spMk id="12" creationId="{BBCBD627-6DCA-487C-8E03-56EAC398DF57}"/>
          </ac:spMkLst>
        </pc:spChg>
        <pc:spChg chg="mod">
          <ac:chgData name="김 형재" userId="d225bbb56258d334" providerId="LiveId" clId="{996DE709-E114-495B-81EF-6938ECE7386C}" dt="2021-12-21T05:03:34.019" v="5580" actId="20577"/>
          <ac:spMkLst>
            <pc:docMk/>
            <pc:sldMk cId="3389993330" sldId="304"/>
            <ac:spMk id="13" creationId="{47A35D31-3926-4601-93EF-71ACDB36334D}"/>
          </ac:spMkLst>
        </pc:spChg>
        <pc:spChg chg="add mod">
          <ac:chgData name="김 형재" userId="d225bbb56258d334" providerId="LiveId" clId="{996DE709-E114-495B-81EF-6938ECE7386C}" dt="2021-12-21T05:12:01.160" v="6175" actId="113"/>
          <ac:spMkLst>
            <pc:docMk/>
            <pc:sldMk cId="3389993330" sldId="304"/>
            <ac:spMk id="14" creationId="{A610BE8D-49F5-41CD-8527-D00174CFDA35}"/>
          </ac:spMkLst>
        </pc:spChg>
        <pc:spChg chg="add mod">
          <ac:chgData name="김 형재" userId="d225bbb56258d334" providerId="LiveId" clId="{996DE709-E114-495B-81EF-6938ECE7386C}" dt="2021-12-21T05:12:01.160" v="6175" actId="113"/>
          <ac:spMkLst>
            <pc:docMk/>
            <pc:sldMk cId="3389993330" sldId="304"/>
            <ac:spMk id="15" creationId="{4736E313-90D8-4500-B280-7CB3188FC80A}"/>
          </ac:spMkLst>
        </pc:spChg>
        <pc:spChg chg="add mod">
          <ac:chgData name="김 형재" userId="d225bbb56258d334" providerId="LiveId" clId="{996DE709-E114-495B-81EF-6938ECE7386C}" dt="2021-12-21T05:11:26.316" v="6165" actId="20577"/>
          <ac:spMkLst>
            <pc:docMk/>
            <pc:sldMk cId="3389993330" sldId="304"/>
            <ac:spMk id="16" creationId="{BFD5412D-B457-4A3C-9362-B8A930ED3DE4}"/>
          </ac:spMkLst>
        </pc:spChg>
        <pc:spChg chg="del mod">
          <ac:chgData name="김 형재" userId="d225bbb56258d334" providerId="LiveId" clId="{996DE709-E114-495B-81EF-6938ECE7386C}" dt="2021-12-21T05:08:19.147" v="5995" actId="478"/>
          <ac:spMkLst>
            <pc:docMk/>
            <pc:sldMk cId="3389993330" sldId="304"/>
            <ac:spMk id="72" creationId="{06993D2A-B482-428C-BD33-28F41F790242}"/>
          </ac:spMkLst>
        </pc:spChg>
        <pc:spChg chg="mod">
          <ac:chgData name="김 형재" userId="d225bbb56258d334" providerId="LiveId" clId="{996DE709-E114-495B-81EF-6938ECE7386C}" dt="2021-12-21T05:12:04.549" v="6179" actId="20577"/>
          <ac:spMkLst>
            <pc:docMk/>
            <pc:sldMk cId="3389993330" sldId="304"/>
            <ac:spMk id="73" creationId="{DEEAB0D8-DDC6-424F-A904-76F10E92FC10}"/>
          </ac:spMkLst>
        </pc:spChg>
      </pc:sldChg>
      <pc:sldChg chg="modSp add mod">
        <pc:chgData name="김 형재" userId="d225bbb56258d334" providerId="LiveId" clId="{996DE709-E114-495B-81EF-6938ECE7386C}" dt="2021-12-21T06:15:37.253" v="7716" actId="14100"/>
        <pc:sldMkLst>
          <pc:docMk/>
          <pc:sldMk cId="3307020030" sldId="305"/>
        </pc:sldMkLst>
        <pc:spChg chg="mod">
          <ac:chgData name="김 형재" userId="d225bbb56258d334" providerId="LiveId" clId="{996DE709-E114-495B-81EF-6938ECE7386C}" dt="2021-12-21T05:20:34.425" v="6733"/>
          <ac:spMkLst>
            <pc:docMk/>
            <pc:sldMk cId="3307020030" sldId="305"/>
            <ac:spMk id="7" creationId="{0854201B-9281-4241-B2A1-31F7CA0B2AD2}"/>
          </ac:spMkLst>
        </pc:spChg>
        <pc:spChg chg="mod">
          <ac:chgData name="김 형재" userId="d225bbb56258d334" providerId="LiveId" clId="{996DE709-E114-495B-81EF-6938ECE7386C}" dt="2021-12-21T05:19:03.603" v="6566" actId="14100"/>
          <ac:spMkLst>
            <pc:docMk/>
            <pc:sldMk cId="3307020030" sldId="305"/>
            <ac:spMk id="65" creationId="{244042C5-0769-44BB-8D99-6A9804C40BE8}"/>
          </ac:spMkLst>
        </pc:spChg>
        <pc:picChg chg="mod">
          <ac:chgData name="김 형재" userId="d225bbb56258d334" providerId="LiveId" clId="{996DE709-E114-495B-81EF-6938ECE7386C}" dt="2021-12-21T06:15:37.253" v="7716" actId="14100"/>
          <ac:picMkLst>
            <pc:docMk/>
            <pc:sldMk cId="3307020030" sldId="305"/>
            <ac:picMk id="6" creationId="{186E0E7B-86B9-4A47-ADAB-EC26D903CA00}"/>
          </ac:picMkLst>
        </pc:picChg>
      </pc:sldChg>
      <pc:sldChg chg="add del">
        <pc:chgData name="김 형재" userId="d225bbb56258d334" providerId="LiveId" clId="{996DE709-E114-495B-81EF-6938ECE7386C}" dt="2021-12-21T05:20:45.731" v="6735" actId="47"/>
        <pc:sldMkLst>
          <pc:docMk/>
          <pc:sldMk cId="3420005474" sldId="306"/>
        </pc:sldMkLst>
      </pc:sldChg>
      <pc:sldChg chg="modSp add mod">
        <pc:chgData name="김 형재" userId="d225bbb56258d334" providerId="LiveId" clId="{996DE709-E114-495B-81EF-6938ECE7386C}" dt="2021-12-21T05:26:13.323" v="6946"/>
        <pc:sldMkLst>
          <pc:docMk/>
          <pc:sldMk cId="1633273403" sldId="307"/>
        </pc:sldMkLst>
        <pc:spChg chg="mod">
          <ac:chgData name="김 형재" userId="d225bbb56258d334" providerId="LiveId" clId="{996DE709-E114-495B-81EF-6938ECE7386C}" dt="2021-12-21T05:26:13.323" v="6946"/>
          <ac:spMkLst>
            <pc:docMk/>
            <pc:sldMk cId="1633273403" sldId="307"/>
            <ac:spMk id="7" creationId="{0854201B-9281-4241-B2A1-31F7CA0B2AD2}"/>
          </ac:spMkLst>
        </pc:spChg>
        <pc:spChg chg="mod">
          <ac:chgData name="김 형재" userId="d225bbb56258d334" providerId="LiveId" clId="{996DE709-E114-495B-81EF-6938ECE7386C}" dt="2021-12-21T05:21:33.322" v="6801" actId="1076"/>
          <ac:spMkLst>
            <pc:docMk/>
            <pc:sldMk cId="1633273403" sldId="307"/>
            <ac:spMk id="65" creationId="{244042C5-0769-44BB-8D99-6A9804C40BE8}"/>
          </ac:spMkLst>
        </pc:spChg>
        <pc:picChg chg="mod">
          <ac:chgData name="김 형재" userId="d225bbb56258d334" providerId="LiveId" clId="{996DE709-E114-495B-81EF-6938ECE7386C}" dt="2021-12-21T05:25:13.995" v="6892" actId="14100"/>
          <ac:picMkLst>
            <pc:docMk/>
            <pc:sldMk cId="1633273403" sldId="307"/>
            <ac:picMk id="6" creationId="{186E0E7B-86B9-4A47-ADAB-EC26D903CA00}"/>
          </ac:picMkLst>
        </pc:picChg>
      </pc:sldChg>
      <pc:sldChg chg="modSp add mod">
        <pc:chgData name="김 형재" userId="d225bbb56258d334" providerId="LiveId" clId="{996DE709-E114-495B-81EF-6938ECE7386C}" dt="2021-12-21T06:14:39.141" v="7712" actId="14100"/>
        <pc:sldMkLst>
          <pc:docMk/>
          <pc:sldMk cId="2546426313" sldId="308"/>
        </pc:sldMkLst>
        <pc:spChg chg="mod">
          <ac:chgData name="김 형재" userId="d225bbb56258d334" providerId="LiveId" clId="{996DE709-E114-495B-81EF-6938ECE7386C}" dt="2021-12-21T05:20:59.753" v="6770"/>
          <ac:spMkLst>
            <pc:docMk/>
            <pc:sldMk cId="2546426313" sldId="308"/>
            <ac:spMk id="7" creationId="{0854201B-9281-4241-B2A1-31F7CA0B2AD2}"/>
          </ac:spMkLst>
        </pc:spChg>
        <pc:spChg chg="mod">
          <ac:chgData name="김 형재" userId="d225bbb56258d334" providerId="LiveId" clId="{996DE709-E114-495B-81EF-6938ECE7386C}" dt="2021-12-21T05:20:50.945" v="6742"/>
          <ac:spMkLst>
            <pc:docMk/>
            <pc:sldMk cId="2546426313" sldId="308"/>
            <ac:spMk id="65" creationId="{244042C5-0769-44BB-8D99-6A9804C40BE8}"/>
          </ac:spMkLst>
        </pc:spChg>
        <pc:picChg chg="mod">
          <ac:chgData name="김 형재" userId="d225bbb56258d334" providerId="LiveId" clId="{996DE709-E114-495B-81EF-6938ECE7386C}" dt="2021-12-21T06:14:39.141" v="7712" actId="14100"/>
          <ac:picMkLst>
            <pc:docMk/>
            <pc:sldMk cId="2546426313" sldId="308"/>
            <ac:picMk id="6" creationId="{186E0E7B-86B9-4A47-ADAB-EC26D903CA00}"/>
          </ac:picMkLst>
        </pc:picChg>
      </pc:sldChg>
      <pc:sldChg chg="addSp delSp modSp add mod">
        <pc:chgData name="김 형재" userId="d225bbb56258d334" providerId="LiveId" clId="{996DE709-E114-495B-81EF-6938ECE7386C}" dt="2021-12-21T05:48:26.431" v="7702" actId="1076"/>
        <pc:sldMkLst>
          <pc:docMk/>
          <pc:sldMk cId="3266664632" sldId="309"/>
        </pc:sldMkLst>
        <pc:spChg chg="mod">
          <ac:chgData name="김 형재" userId="d225bbb56258d334" providerId="LiveId" clId="{996DE709-E114-495B-81EF-6938ECE7386C}" dt="2021-12-21T05:43:06.146" v="7659"/>
          <ac:spMkLst>
            <pc:docMk/>
            <pc:sldMk cId="3266664632" sldId="309"/>
            <ac:spMk id="65" creationId="{244042C5-0769-44BB-8D99-6A9804C40BE8}"/>
          </ac:spMkLst>
        </pc:spChg>
        <pc:picChg chg="add mod">
          <ac:chgData name="김 형재" userId="d225bbb56258d334" providerId="LiveId" clId="{996DE709-E114-495B-81EF-6938ECE7386C}" dt="2021-12-21T05:47:57.011" v="7700" actId="14100"/>
          <ac:picMkLst>
            <pc:docMk/>
            <pc:sldMk cId="3266664632" sldId="309"/>
            <ac:picMk id="6" creationId="{8E8844ED-8450-45C9-86B7-D0F67E740BB3}"/>
          </ac:picMkLst>
        </pc:picChg>
        <pc:picChg chg="del">
          <ac:chgData name="김 형재" userId="d225bbb56258d334" providerId="LiveId" clId="{996DE709-E114-495B-81EF-6938ECE7386C}" dt="2021-12-21T05:47:47.916" v="7693" actId="478"/>
          <ac:picMkLst>
            <pc:docMk/>
            <pc:sldMk cId="3266664632" sldId="309"/>
            <ac:picMk id="14" creationId="{027C9248-47A7-4D41-9B93-BD2E9F1E76C0}"/>
          </ac:picMkLst>
        </pc:picChg>
        <pc:picChg chg="mod">
          <ac:chgData name="김 형재" userId="d225bbb56258d334" providerId="LiveId" clId="{996DE709-E114-495B-81EF-6938ECE7386C}" dt="2021-12-21T05:48:26.431" v="7702" actId="1076"/>
          <ac:picMkLst>
            <pc:docMk/>
            <pc:sldMk cId="3266664632" sldId="309"/>
            <ac:picMk id="23" creationId="{BAB0D40F-BDE3-4625-9F54-1116CB0CE094}"/>
          </ac:picMkLst>
        </pc:picChg>
      </pc:sldChg>
      <pc:sldChg chg="delSp modSp add mod replId">
        <pc:chgData name="김 형재" userId="d225bbb56258d334" providerId="LiveId" clId="{996DE709-E114-495B-81EF-6938ECE7386C}" dt="2021-12-21T05:45:30.254" v="7692" actId="113"/>
        <pc:sldMkLst>
          <pc:docMk/>
          <pc:sldMk cId="3051844086" sldId="310"/>
        </pc:sldMkLst>
        <pc:spChg chg="mod">
          <ac:chgData name="김 형재" userId="d225bbb56258d334" providerId="LiveId" clId="{996DE709-E114-495B-81EF-6938ECE7386C}" dt="2021-12-21T05:43:10.275" v="7666"/>
          <ac:spMkLst>
            <pc:docMk/>
            <pc:sldMk cId="3051844086" sldId="310"/>
            <ac:spMk id="8" creationId="{F64FFE92-FC6F-4052-B4E6-2288B62767AE}"/>
          </ac:spMkLst>
        </pc:spChg>
        <pc:spChg chg="mod">
          <ac:chgData name="김 형재" userId="d225bbb56258d334" providerId="LiveId" clId="{996DE709-E114-495B-81EF-6938ECE7386C}" dt="2021-12-21T05:45:30.254" v="7692" actId="113"/>
          <ac:spMkLst>
            <pc:docMk/>
            <pc:sldMk cId="3051844086" sldId="310"/>
            <ac:spMk id="9" creationId="{77E621A7-6ABC-41EB-806C-D5C142EECA19}"/>
          </ac:spMkLst>
        </pc:spChg>
        <pc:grpChg chg="del">
          <ac:chgData name="김 형재" userId="d225bbb56258d334" providerId="LiveId" clId="{996DE709-E114-495B-81EF-6938ECE7386C}" dt="2021-12-21T05:43:38.040" v="7667" actId="165"/>
          <ac:grpSpMkLst>
            <pc:docMk/>
            <pc:sldMk cId="3051844086" sldId="310"/>
            <ac:grpSpMk id="13" creationId="{54DCA561-A5F3-44F0-A383-BB1A83535E5F}"/>
          </ac:grpSpMkLst>
        </pc:grpChg>
        <pc:picChg chg="mod topLvl">
          <ac:chgData name="김 형재" userId="d225bbb56258d334" providerId="LiveId" clId="{996DE709-E114-495B-81EF-6938ECE7386C}" dt="2021-12-21T05:45:18.331" v="7685" actId="14100"/>
          <ac:picMkLst>
            <pc:docMk/>
            <pc:sldMk cId="3051844086" sldId="310"/>
            <ac:picMk id="6" creationId="{186E0E7B-86B9-4A47-ADAB-EC26D903CA00}"/>
          </ac:picMkLst>
        </pc:picChg>
        <pc:picChg chg="del mod topLvl">
          <ac:chgData name="김 형재" userId="d225bbb56258d334" providerId="LiveId" clId="{996DE709-E114-495B-81EF-6938ECE7386C}" dt="2021-12-21T05:43:47.499" v="7669" actId="478"/>
          <ac:picMkLst>
            <pc:docMk/>
            <pc:sldMk cId="3051844086" sldId="310"/>
            <ac:picMk id="12" creationId="{3017F868-5A2F-492E-A6DB-C4885E7536C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D7175-7A45-460D-A361-C2D5A0B75AB8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345AF-8E35-47D8-A4C0-2985758DF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4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Benchmarking</a:t>
            </a:r>
          </a:p>
          <a:p>
            <a:r>
              <a:rPr lang="en-US" altLang="ko-KR" dirty="0"/>
              <a:t>Requirement Statement</a:t>
            </a:r>
          </a:p>
          <a:p>
            <a:r>
              <a:rPr lang="en-US" altLang="ko-KR" dirty="0"/>
              <a:t>Functions</a:t>
            </a:r>
          </a:p>
          <a:p>
            <a:endParaRPr lang="en-US" altLang="ko-KR" dirty="0"/>
          </a:p>
          <a:p>
            <a:r>
              <a:rPr lang="en-US" altLang="ko-KR" dirty="0"/>
              <a:t>Project Team</a:t>
            </a:r>
          </a:p>
          <a:p>
            <a:r>
              <a:rPr lang="en-US" altLang="ko-KR" dirty="0"/>
              <a:t>Project Schedule</a:t>
            </a:r>
          </a:p>
          <a:p>
            <a:r>
              <a:rPr lang="en-US" altLang="ko-KR" dirty="0"/>
              <a:t>Expected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345AF-8E35-47D8-A4C0-2985758DF1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00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6rWeZK-TNUESEUXEa7ErGBSN0n_SbF2tXqz5BJmhcg8/edit#gid=634347005" TargetMode="External"/><Relationship Id="rId7" Type="http://schemas.openxmlformats.org/officeDocument/2006/relationships/hyperlink" Target="https://docs.google.com/spreadsheets/d/1bC5nn9wMZI7qseBkriXxDZjt5_Ag2LwS/edit#gid=931394648" TargetMode="External"/><Relationship Id="rId2" Type="http://schemas.openxmlformats.org/officeDocument/2006/relationships/hyperlink" Target="https://docs.google.com/presentation/d/1UwYllmy9C2KhzvR-dfu_6mKFMKPdC1LL/edit#slide=id.p3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google.com/spreadsheets/d/1dbB2neo0ZpZCWX-4TyQClvblzUcKj2066hP9d5H06Xc/edit#gid=1115838130" TargetMode="External"/><Relationship Id="rId5" Type="http://schemas.openxmlformats.org/officeDocument/2006/relationships/hyperlink" Target="https://github.com/gudwo0121/Cocoa" TargetMode="External"/><Relationship Id="rId4" Type="http://schemas.openxmlformats.org/officeDocument/2006/relationships/hyperlink" Target="https://docs.google.com/document/d/1FD6Igb34Ya0wfzmhs5IbL5FYnHMiBARw/edi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hyperlink" Target="http://49.50.173.116:8080/coco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F2010-D3ED-40A0-B8AF-2F4807643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49741-B0D8-4CA3-BFEC-B0E14750B689}"/>
              </a:ext>
            </a:extLst>
          </p:cNvPr>
          <p:cNvSpPr txBox="1"/>
          <p:nvPr/>
        </p:nvSpPr>
        <p:spPr>
          <a:xfrm>
            <a:off x="3920574" y="377875"/>
            <a:ext cx="438132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6">
                    <a:lumMod val="50000"/>
                  </a:schemeClr>
                </a:solidFill>
                <a:latin typeface="Courier10 BT" pitchFamily="2" charset="0"/>
              </a:rPr>
              <a:t>CoCoa</a:t>
            </a:r>
          </a:p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  <a:latin typeface="Courier10 BT" pitchFamily="2" charset="0"/>
              </a:rPr>
              <a:t>[Coding Coaching]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  <a:latin typeface="Courier10 BT" pitchFamily="2" charset="0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EA3B9D8C-02BA-47F9-9CF5-716A3F5D721E}"/>
              </a:ext>
            </a:extLst>
          </p:cNvPr>
          <p:cNvSpPr/>
          <p:nvPr/>
        </p:nvSpPr>
        <p:spPr>
          <a:xfrm>
            <a:off x="3067858" y="484032"/>
            <a:ext cx="6086764" cy="1340676"/>
          </a:xfrm>
          <a:prstGeom prst="bracketPair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03479F-3DA5-4CF5-9DA8-A540B0736090}"/>
              </a:ext>
            </a:extLst>
          </p:cNvPr>
          <p:cNvCxnSpPr/>
          <p:nvPr/>
        </p:nvCxnSpPr>
        <p:spPr>
          <a:xfrm>
            <a:off x="4479661" y="6471919"/>
            <a:ext cx="32004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82ED872B-5EB2-44F2-B98A-361712E71836}"/>
              </a:ext>
            </a:extLst>
          </p:cNvPr>
          <p:cNvSpPr/>
          <p:nvPr/>
        </p:nvSpPr>
        <p:spPr>
          <a:xfrm>
            <a:off x="3920574" y="5335494"/>
            <a:ext cx="4383741" cy="886311"/>
          </a:xfrm>
          <a:prstGeom prst="bracketPair">
            <a:avLst/>
          </a:prstGeom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Team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Milk</a:t>
            </a:r>
          </a:p>
          <a:p>
            <a:pPr algn="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김형재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조정준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김태형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박수호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최원영</a:t>
            </a:r>
          </a:p>
        </p:txBody>
      </p:sp>
    </p:spTree>
    <p:extLst>
      <p:ext uri="{BB962C8B-B14F-4D97-AF65-F5344CB8AC3E}">
        <p14:creationId xmlns:p14="http://schemas.microsoft.com/office/powerpoint/2010/main" val="141081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310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Structure &amp; Flow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6268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구조 및 흐름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441060-A183-4442-9478-5C86F5DC6ABF}"/>
              </a:ext>
            </a:extLst>
          </p:cNvPr>
          <p:cNvGrpSpPr/>
          <p:nvPr/>
        </p:nvGrpSpPr>
        <p:grpSpPr>
          <a:xfrm>
            <a:off x="193040" y="1831804"/>
            <a:ext cx="11592337" cy="1806142"/>
            <a:chOff x="193040" y="1831804"/>
            <a:chExt cx="11592337" cy="180614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A6C3094-4049-40FB-993B-66E5D3E8CE17}"/>
                </a:ext>
              </a:extLst>
            </p:cNvPr>
            <p:cNvSpPr/>
            <p:nvPr/>
          </p:nvSpPr>
          <p:spPr>
            <a:xfrm>
              <a:off x="2045346" y="1831805"/>
              <a:ext cx="1775670" cy="172393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FCBE20F-586E-4414-8CC9-7DFE9F3E9BBC}"/>
                </a:ext>
              </a:extLst>
            </p:cNvPr>
            <p:cNvSpPr/>
            <p:nvPr/>
          </p:nvSpPr>
          <p:spPr>
            <a:xfrm>
              <a:off x="4036436" y="1831804"/>
              <a:ext cx="1775670" cy="17239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코칭 글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F53F8A1-B739-46F5-A1B6-2B381B572BAE}"/>
                </a:ext>
              </a:extLst>
            </p:cNvPr>
            <p:cNvSpPr/>
            <p:nvPr/>
          </p:nvSpPr>
          <p:spPr>
            <a:xfrm>
              <a:off x="8018616" y="1831804"/>
              <a:ext cx="1775670" cy="17239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입금확인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C4711A1-C1D9-45A0-93C8-66BB81A12E67}"/>
                </a:ext>
              </a:extLst>
            </p:cNvPr>
            <p:cNvSpPr/>
            <p:nvPr/>
          </p:nvSpPr>
          <p:spPr>
            <a:xfrm>
              <a:off x="10009707" y="1831804"/>
              <a:ext cx="1775670" cy="172393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코칭 진행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749A27-A9F2-4BFE-88E9-E53DA2E52C26}"/>
                </a:ext>
              </a:extLst>
            </p:cNvPr>
            <p:cNvSpPr txBox="1"/>
            <p:nvPr/>
          </p:nvSpPr>
          <p:spPr>
            <a:xfrm>
              <a:off x="529686" y="3237836"/>
              <a:ext cx="697627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코치</a:t>
              </a:r>
            </a:p>
          </p:txBody>
        </p:sp>
        <p:pic>
          <p:nvPicPr>
            <p:cNvPr id="5128" name="Picture 8" descr="개발자 - 무료 컴퓨터개 아이콘">
              <a:extLst>
                <a:ext uri="{FF2B5EF4-FFF2-40B4-BE49-F238E27FC236}">
                  <a16:creationId xmlns:a16="http://schemas.microsoft.com/office/drawing/2014/main" id="{0C5B0CE7-1C78-4E04-B6FB-F0B62F69B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40" y="1884584"/>
              <a:ext cx="1370920" cy="137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1C65C09-8FC8-4CE4-B381-76FFF381676C}"/>
                </a:ext>
              </a:extLst>
            </p:cNvPr>
            <p:cNvSpPr/>
            <p:nvPr/>
          </p:nvSpPr>
          <p:spPr>
            <a:xfrm>
              <a:off x="6009596" y="1831804"/>
              <a:ext cx="1852451" cy="17239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요청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수락</a:t>
              </a:r>
              <a:r>
                <a:rPr lang="en-US" altLang="ko-KR" dirty="0">
                  <a:solidFill>
                    <a:schemeClr val="tx1"/>
                  </a:solidFill>
                </a:rPr>
                <a:t> /</a:t>
              </a:r>
              <a:r>
                <a:rPr lang="ko-KR" altLang="en-US" dirty="0">
                  <a:solidFill>
                    <a:schemeClr val="tx1"/>
                  </a:solidFill>
                </a:rPr>
                <a:t> 거절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82AA788-3BCA-490D-A33B-0FC846D41BD5}"/>
              </a:ext>
            </a:extLst>
          </p:cNvPr>
          <p:cNvGrpSpPr/>
          <p:nvPr/>
        </p:nvGrpSpPr>
        <p:grpSpPr>
          <a:xfrm>
            <a:off x="361750" y="4231108"/>
            <a:ext cx="11423627" cy="1754028"/>
            <a:chOff x="361750" y="4231108"/>
            <a:chExt cx="11423627" cy="175402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5E67E5A-E8B4-4066-98A3-8AE2B682C13E}"/>
                </a:ext>
              </a:extLst>
            </p:cNvPr>
            <p:cNvSpPr/>
            <p:nvPr/>
          </p:nvSpPr>
          <p:spPr>
            <a:xfrm>
              <a:off x="2045346" y="4261204"/>
              <a:ext cx="1775670" cy="172393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회원가입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7536BA6-613D-4B37-A8D3-B0CC689A68F8}"/>
                </a:ext>
              </a:extLst>
            </p:cNvPr>
            <p:cNvSpPr/>
            <p:nvPr/>
          </p:nvSpPr>
          <p:spPr>
            <a:xfrm>
              <a:off x="4036436" y="4261203"/>
              <a:ext cx="1775670" cy="172393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코칭 요청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B4A22C0-2788-4840-9FF0-6EFE722F3054}"/>
                </a:ext>
              </a:extLst>
            </p:cNvPr>
            <p:cNvSpPr/>
            <p:nvPr/>
          </p:nvSpPr>
          <p:spPr>
            <a:xfrm>
              <a:off x="6027526" y="4261203"/>
              <a:ext cx="1775670" cy="17239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요금 입금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A09BA00-C125-4D76-BAF8-5761B915E9B3}"/>
                </a:ext>
              </a:extLst>
            </p:cNvPr>
            <p:cNvSpPr/>
            <p:nvPr/>
          </p:nvSpPr>
          <p:spPr>
            <a:xfrm>
              <a:off x="10009707" y="4231108"/>
              <a:ext cx="1775670" cy="172393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후기작성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FF1C5F-39B6-422F-AE90-46E26886F233}"/>
                </a:ext>
              </a:extLst>
            </p:cNvPr>
            <p:cNvSpPr txBox="1"/>
            <p:nvPr/>
          </p:nvSpPr>
          <p:spPr>
            <a:xfrm>
              <a:off x="434922" y="558502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요청자</a:t>
              </a:r>
            </a:p>
          </p:txBody>
        </p:sp>
        <p:pic>
          <p:nvPicPr>
            <p:cNvPr id="5124" name="Picture 4" descr="웹 개발 - 무료 컴퓨터개 아이콘">
              <a:extLst>
                <a:ext uri="{FF2B5EF4-FFF2-40B4-BE49-F238E27FC236}">
                  <a16:creationId xmlns:a16="http://schemas.microsoft.com/office/drawing/2014/main" id="{67D2ABA4-8AAC-4E75-B80A-50B0B1169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750" y="4231108"/>
              <a:ext cx="1370920" cy="137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FA5E8E9-5966-41A0-A102-4FA4CC2ADC2D}"/>
                </a:ext>
              </a:extLst>
            </p:cNvPr>
            <p:cNvSpPr/>
            <p:nvPr/>
          </p:nvSpPr>
          <p:spPr>
            <a:xfrm>
              <a:off x="8000733" y="4231108"/>
              <a:ext cx="1775670" cy="172393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코칭 진행</a:t>
              </a: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A0E9B11-F34E-4C29-9B8E-74CE1513EE4B}"/>
              </a:ext>
            </a:extLst>
          </p:cNvPr>
          <p:cNvCxnSpPr>
            <a:cxnSpLocks/>
            <a:stCxn id="24" idx="7"/>
            <a:endCxn id="13" idx="3"/>
          </p:cNvCxnSpPr>
          <p:nvPr/>
        </p:nvCxnSpPr>
        <p:spPr>
          <a:xfrm flipV="1">
            <a:off x="7543155" y="3303272"/>
            <a:ext cx="735502" cy="12103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DC1D45-1039-4205-86AC-C55508881E1F}"/>
              </a:ext>
            </a:extLst>
          </p:cNvPr>
          <p:cNvCxnSpPr>
            <a:cxnSpLocks/>
            <a:stCxn id="23" idx="7"/>
            <a:endCxn id="34" idx="3"/>
          </p:cNvCxnSpPr>
          <p:nvPr/>
        </p:nvCxnSpPr>
        <p:spPr>
          <a:xfrm flipV="1">
            <a:off x="5552065" y="3303272"/>
            <a:ext cx="728816" cy="12103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BA2E832-1626-4349-A4CA-1C57A477782A}"/>
              </a:ext>
            </a:extLst>
          </p:cNvPr>
          <p:cNvCxnSpPr>
            <a:stCxn id="34" idx="4"/>
            <a:endCxn id="24" idx="0"/>
          </p:cNvCxnSpPr>
          <p:nvPr/>
        </p:nvCxnSpPr>
        <p:spPr>
          <a:xfrm flipH="1">
            <a:off x="6915361" y="3555736"/>
            <a:ext cx="20461" cy="675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AE3D52-0784-4CCF-BE00-F6148D3F9C4B}"/>
              </a:ext>
            </a:extLst>
          </p:cNvPr>
          <p:cNvCxnSpPr>
            <a:stCxn id="13" idx="4"/>
            <a:endCxn id="35" idx="0"/>
          </p:cNvCxnSpPr>
          <p:nvPr/>
        </p:nvCxnSpPr>
        <p:spPr>
          <a:xfrm flipH="1">
            <a:off x="8888568" y="3555736"/>
            <a:ext cx="17883" cy="675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EB91E59-896C-45B7-80F7-E39434065B60}"/>
              </a:ext>
            </a:extLst>
          </p:cNvPr>
          <p:cNvCxnSpPr>
            <a:stCxn id="12" idx="4"/>
            <a:endCxn id="23" idx="0"/>
          </p:cNvCxnSpPr>
          <p:nvPr/>
        </p:nvCxnSpPr>
        <p:spPr>
          <a:xfrm>
            <a:off x="4924271" y="3555736"/>
            <a:ext cx="0" cy="7054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9106997-ED07-40E3-A88F-A38CCF16DB11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3821016" y="2693770"/>
            <a:ext cx="215420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05BB456-CE9C-42EE-B7A2-60F0F9E385EF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 flipV="1">
            <a:off x="3821016" y="5123169"/>
            <a:ext cx="215420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E93530E-4510-4CB3-BFB8-C591B65F1B10}"/>
              </a:ext>
            </a:extLst>
          </p:cNvPr>
          <p:cNvCxnSpPr>
            <a:stCxn id="35" idx="6"/>
            <a:endCxn id="25" idx="2"/>
          </p:cNvCxnSpPr>
          <p:nvPr/>
        </p:nvCxnSpPr>
        <p:spPr>
          <a:xfrm>
            <a:off x="9776403" y="5093074"/>
            <a:ext cx="23330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174DF7D-6FFA-441E-A4DF-AFDF0FCBE1FF}"/>
              </a:ext>
            </a:extLst>
          </p:cNvPr>
          <p:cNvCxnSpPr/>
          <p:nvPr/>
        </p:nvCxnSpPr>
        <p:spPr>
          <a:xfrm>
            <a:off x="9794286" y="2693770"/>
            <a:ext cx="23330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12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Benchmarking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벤치마킹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85E55122-4ABB-49B6-BE47-2096CC0B3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861016"/>
              </p:ext>
            </p:extLst>
          </p:nvPr>
        </p:nvGraphicFramePr>
        <p:xfrm>
          <a:off x="684305" y="3501803"/>
          <a:ext cx="5770284" cy="200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825">
                  <a:extLst>
                    <a:ext uri="{9D8B030D-6E8A-4147-A177-3AD203B41FA5}">
                      <a16:colId xmlns:a16="http://schemas.microsoft.com/office/drawing/2014/main" val="3193008264"/>
                    </a:ext>
                  </a:extLst>
                </a:gridCol>
                <a:gridCol w="2250141">
                  <a:extLst>
                    <a:ext uri="{9D8B030D-6E8A-4147-A177-3AD203B41FA5}">
                      <a16:colId xmlns:a16="http://schemas.microsoft.com/office/drawing/2014/main" val="56851700"/>
                    </a:ext>
                  </a:extLst>
                </a:gridCol>
                <a:gridCol w="2205318">
                  <a:extLst>
                    <a:ext uri="{9D8B030D-6E8A-4147-A177-3AD203B41FA5}">
                      <a16:colId xmlns:a16="http://schemas.microsoft.com/office/drawing/2014/main" val="3363853948"/>
                    </a:ext>
                  </a:extLst>
                </a:gridCol>
              </a:tblGrid>
              <a:tr h="500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차별화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크몽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스택오버플로우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301451"/>
                  </a:ext>
                </a:extLst>
              </a:tr>
              <a:tr h="500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재능판매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프로그래밍 </a:t>
                      </a:r>
                      <a:r>
                        <a:rPr lang="en-US" altLang="ko-KR" dirty="0"/>
                        <a:t>Q&amp;A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173544"/>
                  </a:ext>
                </a:extLst>
              </a:tr>
              <a:tr h="500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다양한 분야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IT </a:t>
                      </a:r>
                      <a:r>
                        <a:rPr lang="ko-KR" altLang="en-US" dirty="0"/>
                        <a:t>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136022"/>
                  </a:ext>
                </a:extLst>
              </a:tr>
              <a:tr h="500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과금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866184"/>
                  </a:ext>
                </a:extLst>
              </a:tr>
            </a:tbl>
          </a:graphicData>
        </a:graphic>
      </p:graphicFrame>
      <p:pic>
        <p:nvPicPr>
          <p:cNvPr id="8194" name="Picture 2" descr="크몽 - 나무위키">
            <a:extLst>
              <a:ext uri="{FF2B5EF4-FFF2-40B4-BE49-F238E27FC236}">
                <a16:creationId xmlns:a16="http://schemas.microsoft.com/office/drawing/2014/main" id="{5C3FE4E4-DF82-4184-A24A-4AF12DA6A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216" y="1952597"/>
            <a:ext cx="1272988" cy="1272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tack Overflow: Entenda como utilizar a plataforma">
            <a:extLst>
              <a:ext uri="{FF2B5EF4-FFF2-40B4-BE49-F238E27FC236}">
                <a16:creationId xmlns:a16="http://schemas.microsoft.com/office/drawing/2014/main" id="{4EC8B80B-4A9F-44EE-8E73-F6E53617A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57" y="1952597"/>
            <a:ext cx="1272989" cy="1272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FC0BE848-DC72-461B-B18D-92F26F0DADFB}"/>
              </a:ext>
            </a:extLst>
          </p:cNvPr>
          <p:cNvSpPr/>
          <p:nvPr/>
        </p:nvSpPr>
        <p:spPr>
          <a:xfrm>
            <a:off x="7391348" y="2254739"/>
            <a:ext cx="1670572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차별화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797D0-B77B-41EC-99F3-F529A94797A5}"/>
              </a:ext>
            </a:extLst>
          </p:cNvPr>
          <p:cNvSpPr txBox="1"/>
          <p:nvPr/>
        </p:nvSpPr>
        <p:spPr>
          <a:xfrm>
            <a:off x="7322842" y="2728854"/>
            <a:ext cx="4551246" cy="2776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작업보다는 교육에 중점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프로그래밍이라는 분야에 특화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프로젝트 모집 기능을 두어 코칭과 연계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등급 제한 없이 누구나 코치로 활동 가능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요청 </a:t>
            </a:r>
            <a:r>
              <a:rPr lang="en-US" altLang="ko-KR" dirty="0"/>
              <a:t>-&gt; </a:t>
            </a:r>
            <a:r>
              <a:rPr lang="ko-KR" altLang="en-US" dirty="0"/>
              <a:t>수락</a:t>
            </a:r>
            <a:r>
              <a:rPr lang="en-US" altLang="ko-KR" dirty="0"/>
              <a:t>/</a:t>
            </a:r>
            <a:r>
              <a:rPr lang="ko-KR" altLang="en-US" dirty="0"/>
              <a:t>거절 시스템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517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333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Expected Effects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기대효과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555FFFA6-0539-45CF-BBB3-A8A3BA89864F}"/>
              </a:ext>
            </a:extLst>
          </p:cNvPr>
          <p:cNvSpPr/>
          <p:nvPr/>
        </p:nvSpPr>
        <p:spPr>
          <a:xfrm>
            <a:off x="5665565" y="1741264"/>
            <a:ext cx="5242968" cy="90869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함께 성장하는 개발자들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ED24B-83D0-49A0-8C8C-B15AF916B848}"/>
              </a:ext>
            </a:extLst>
          </p:cNvPr>
          <p:cNvSpPr txBox="1"/>
          <p:nvPr/>
        </p:nvSpPr>
        <p:spPr>
          <a:xfrm>
            <a:off x="5783799" y="3257536"/>
            <a:ext cx="500649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초보개발자들의 시간 대비 학습 효율성 증가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초보개발자들의 문제 해결 능력 증가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개발자 전향 중도 포기자 비율 감소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초보개발자들의 개발능력 상향 평준화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코치개발자들에게 일종의 스펙이 될 수 있음</a:t>
            </a:r>
            <a:endParaRPr lang="en-US" altLang="ko-KR" dirty="0"/>
          </a:p>
        </p:txBody>
      </p:sp>
      <p:pic>
        <p:nvPicPr>
          <p:cNvPr id="4098" name="Picture 2" descr="GAUBIZ :: 가우비즈">
            <a:extLst>
              <a:ext uri="{FF2B5EF4-FFF2-40B4-BE49-F238E27FC236}">
                <a16:creationId xmlns:a16="http://schemas.microsoft.com/office/drawing/2014/main" id="{0D702EAF-FE3A-4D8A-AC3B-EFA4F3D6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0" y="2475278"/>
            <a:ext cx="3112618" cy="31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9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컵, 실내, 커피이(가) 표시된 사진&#10;&#10;자동 생성된 설명">
            <a:extLst>
              <a:ext uri="{FF2B5EF4-FFF2-40B4-BE49-F238E27FC236}">
                <a16:creationId xmlns:a16="http://schemas.microsoft.com/office/drawing/2014/main" id="{E018E9F8-6C5A-4E34-B24E-9BD429CE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266544" y="2567935"/>
            <a:ext cx="7658913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2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2900258" y="3492495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팀 구성 및 역할</a:t>
            </a:r>
          </a:p>
        </p:txBody>
      </p:sp>
    </p:spTree>
    <p:extLst>
      <p:ext uri="{BB962C8B-B14F-4D97-AF65-F5344CB8AC3E}">
        <p14:creationId xmlns:p14="http://schemas.microsoft.com/office/powerpoint/2010/main" val="133292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796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Team Position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49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팀 구성 및 역할</a:t>
            </a:r>
          </a:p>
        </p:txBody>
      </p:sp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2DE1445F-15F1-44AF-8484-FADB0B424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685189"/>
              </p:ext>
            </p:extLst>
          </p:nvPr>
        </p:nvGraphicFramePr>
        <p:xfrm>
          <a:off x="754393" y="1340699"/>
          <a:ext cx="10683214" cy="5046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63">
                  <a:extLst>
                    <a:ext uri="{9D8B030D-6E8A-4147-A177-3AD203B41FA5}">
                      <a16:colId xmlns:a16="http://schemas.microsoft.com/office/drawing/2014/main" val="3674071001"/>
                    </a:ext>
                  </a:extLst>
                </a:gridCol>
                <a:gridCol w="943477">
                  <a:extLst>
                    <a:ext uri="{9D8B030D-6E8A-4147-A177-3AD203B41FA5}">
                      <a16:colId xmlns:a16="http://schemas.microsoft.com/office/drawing/2014/main" val="1178726763"/>
                    </a:ext>
                  </a:extLst>
                </a:gridCol>
                <a:gridCol w="8375474">
                  <a:extLst>
                    <a:ext uri="{9D8B030D-6E8A-4147-A177-3AD203B41FA5}">
                      <a16:colId xmlns:a16="http://schemas.microsoft.com/office/drawing/2014/main" val="107710863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팀 구성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7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김형재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매일 </a:t>
                      </a:r>
                      <a:r>
                        <a:rPr lang="en-US" altLang="ko-KR" sz="1200" b="1" dirty="0"/>
                        <a:t>Git</a:t>
                      </a:r>
                      <a:r>
                        <a:rPr lang="ko-KR" altLang="en-US" sz="1200" b="1" dirty="0"/>
                        <a:t>을 활용하여 팀원들이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보낸 </a:t>
                      </a:r>
                      <a:r>
                        <a:rPr lang="en-US" altLang="ko-KR" sz="1200" b="1" dirty="0"/>
                        <a:t>pull request </a:t>
                      </a:r>
                      <a:r>
                        <a:rPr lang="ko-KR" altLang="en-US" sz="1200" b="1" dirty="0"/>
                        <a:t>기반으로 코드 병합</a:t>
                      </a:r>
                      <a:endParaRPr lang="en-US" altLang="ko-KR" sz="1200" b="1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/>
                        <a:t>ppt</a:t>
                      </a:r>
                      <a:r>
                        <a:rPr lang="ko-KR" altLang="en-US" sz="1200" b="1" dirty="0"/>
                        <a:t>를 활용하여 설계한 </a:t>
                      </a:r>
                      <a:r>
                        <a:rPr lang="en-US" altLang="ko-KR" sz="1200" b="1" dirty="0"/>
                        <a:t>UI</a:t>
                      </a:r>
                      <a:r>
                        <a:rPr lang="ko-KR" altLang="en-US" sz="1200" b="1" dirty="0"/>
                        <a:t>를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그린 후 팀원들에게 공유</a:t>
                      </a:r>
                      <a:endParaRPr lang="en-US" altLang="ko-KR" sz="1200" b="1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공유문서를 통해 </a:t>
                      </a:r>
                      <a:r>
                        <a:rPr lang="en-US" altLang="ko-KR" sz="1200" b="1" dirty="0"/>
                        <a:t>DB </a:t>
                      </a:r>
                      <a:r>
                        <a:rPr lang="ko-KR" altLang="en-US" sz="1200" b="1" dirty="0"/>
                        <a:t>테이블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설계 및 공유</a:t>
                      </a:r>
                      <a:endParaRPr lang="en-US" altLang="ko-KR" sz="1200" b="1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간트 차트 및 메모장으로 프로젝트 일정 관리</a:t>
                      </a:r>
                      <a:endParaRPr lang="en-US" altLang="ko-KR" sz="1200" b="1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발표자료 및 기획안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문서 작성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442338"/>
                  </a:ext>
                </a:extLst>
              </a:tr>
              <a:tr h="3822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조정준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회원관리 서비스 설계 및 구현</a:t>
                      </a:r>
                      <a:endParaRPr lang="en-US" altLang="ko-KR" sz="1200" b="1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코칭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프로젝트</a:t>
                      </a:r>
                      <a:r>
                        <a:rPr lang="en-US" altLang="ko-KR" sz="1200" b="1" dirty="0"/>
                        <a:t>, </a:t>
                      </a:r>
                      <a:r>
                        <a:rPr lang="ko-KR" altLang="en-US" sz="1200" b="1" dirty="0"/>
                        <a:t>요청 서비스 설계 및 로직</a:t>
                      </a:r>
                      <a:endParaRPr lang="en-US" altLang="ko-KR" sz="1200" b="1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/>
                        <a:t>AI) Naver Map API </a:t>
                      </a:r>
                      <a:r>
                        <a:rPr lang="ko-KR" altLang="en-US" sz="1200" b="1" dirty="0"/>
                        <a:t>기능 구현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5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박수호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/>
                        <a:t>Coaching </a:t>
                      </a:r>
                      <a:r>
                        <a:rPr lang="ko-KR" altLang="en-US" sz="1200" b="1" dirty="0"/>
                        <a:t>파트</a:t>
                      </a:r>
                      <a:r>
                        <a:rPr lang="en-US" altLang="ko-KR" sz="1200" b="1" dirty="0"/>
                        <a:t> MVC </a:t>
                      </a:r>
                      <a:r>
                        <a:rPr lang="ko-KR" altLang="en-US" sz="1200" b="1" dirty="0"/>
                        <a:t>로직 설계 및 구현 후</a:t>
                      </a:r>
                      <a:r>
                        <a:rPr lang="en-US" altLang="ko-KR" sz="1200" b="1" dirty="0"/>
                        <a:t> pull request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/>
                        <a:t>Bootstrap</a:t>
                      </a:r>
                      <a:r>
                        <a:rPr lang="ko-KR" altLang="en-US" sz="1200" b="1" dirty="0"/>
                        <a:t>에서 템플릿 참조 </a:t>
                      </a:r>
                      <a:r>
                        <a:rPr lang="en-US" altLang="ko-KR" sz="1200" b="1" dirty="0"/>
                        <a:t>UI </a:t>
                      </a:r>
                      <a:r>
                        <a:rPr lang="ko-KR" altLang="en-US" sz="1200" b="1" dirty="0"/>
                        <a:t>구현</a:t>
                      </a:r>
                      <a:endParaRPr lang="en-US" altLang="ko-KR" sz="1200" b="1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공유문서를 통해 </a:t>
                      </a:r>
                      <a:r>
                        <a:rPr lang="en-US" altLang="ko-KR" sz="1200" b="1" dirty="0"/>
                        <a:t>DB </a:t>
                      </a:r>
                      <a:r>
                        <a:rPr lang="ko-KR" altLang="en-US" sz="1200" b="1" dirty="0"/>
                        <a:t>테이블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설계 및 공유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9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김태형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매일 최종 산출물 유효성 검증 작업 및 에러 테스트</a:t>
                      </a:r>
                      <a:endParaRPr lang="en-US" altLang="ko-KR" sz="1200" b="1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고객의 입장으로 요구사항을 추가</a:t>
                      </a:r>
                      <a:endParaRPr lang="en-US" altLang="ko-KR" sz="1200" b="1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기획안 문서 보완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763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최원영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매일 최종 산출물 유효성 검증 작업 및 에러 테스트</a:t>
                      </a:r>
                      <a:endParaRPr lang="en-US" altLang="ko-KR" sz="1200" b="1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고객의 입장으로 요구사항을 추가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267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77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1883598" y="2567935"/>
            <a:ext cx="8424805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3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2630953" y="3492495"/>
            <a:ext cx="6930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수행 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410594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Plan &amp; Do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420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수행 절차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462AA6A-8C62-461A-8EAD-4206FF6D4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873935"/>
              </p:ext>
            </p:extLst>
          </p:nvPr>
        </p:nvGraphicFramePr>
        <p:xfrm>
          <a:off x="475540" y="1265198"/>
          <a:ext cx="11240920" cy="532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230">
                  <a:extLst>
                    <a:ext uri="{9D8B030D-6E8A-4147-A177-3AD203B41FA5}">
                      <a16:colId xmlns:a16="http://schemas.microsoft.com/office/drawing/2014/main" val="282809479"/>
                    </a:ext>
                  </a:extLst>
                </a:gridCol>
                <a:gridCol w="2810230">
                  <a:extLst>
                    <a:ext uri="{9D8B030D-6E8A-4147-A177-3AD203B41FA5}">
                      <a16:colId xmlns:a16="http://schemas.microsoft.com/office/drawing/2014/main" val="4222821179"/>
                    </a:ext>
                  </a:extLst>
                </a:gridCol>
                <a:gridCol w="2810230">
                  <a:extLst>
                    <a:ext uri="{9D8B030D-6E8A-4147-A177-3AD203B41FA5}">
                      <a16:colId xmlns:a16="http://schemas.microsoft.com/office/drawing/2014/main" val="3283438567"/>
                    </a:ext>
                  </a:extLst>
                </a:gridCol>
                <a:gridCol w="2810230">
                  <a:extLst>
                    <a:ext uri="{9D8B030D-6E8A-4147-A177-3AD203B41FA5}">
                      <a16:colId xmlns:a16="http://schemas.microsoft.com/office/drawing/2014/main" val="1855444507"/>
                    </a:ext>
                  </a:extLst>
                </a:gridCol>
              </a:tblGrid>
              <a:tr h="592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814724"/>
                  </a:ext>
                </a:extLst>
              </a:tr>
              <a:tr h="592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주제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11 / 10 ~ 11 / 27 (2.5</a:t>
                      </a:r>
                      <a:r>
                        <a:rPr lang="ko-KR" altLang="en-US" sz="1600" b="0" dirty="0"/>
                        <a:t>주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/>
                        <a:t>주제 아이디어 제시</a:t>
                      </a:r>
                      <a:endParaRPr lang="en-US" altLang="ko-KR" sz="1600" b="0" dirty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/>
                        <a:t>투표로 주제 선정</a:t>
                      </a:r>
                      <a:endParaRPr lang="en-US" altLang="ko-KR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CoCoa</a:t>
                      </a:r>
                      <a:r>
                        <a:rPr lang="ko-KR" altLang="en-US" sz="1600" b="0" dirty="0"/>
                        <a:t>로 최종 컨펌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576610"/>
                  </a:ext>
                </a:extLst>
              </a:tr>
              <a:tr h="592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요구 사항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11 / 27 ~ 11 / 29 (3</a:t>
                      </a:r>
                      <a:r>
                        <a:rPr lang="ko-KR" altLang="en-US" sz="1600" b="0" dirty="0"/>
                        <a:t>일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/>
                        <a:t>매일 </a:t>
                      </a:r>
                      <a:r>
                        <a:rPr lang="en-US" altLang="ko-KR" sz="1600" b="0" dirty="0"/>
                        <a:t>10</a:t>
                      </a:r>
                      <a:r>
                        <a:rPr lang="ko-KR" altLang="en-US" sz="1600" b="0" dirty="0"/>
                        <a:t>개 정도의</a:t>
                      </a:r>
                      <a:endParaRPr lang="en-US" altLang="ko-KR" sz="1600" b="0" dirty="0"/>
                    </a:p>
                    <a:p>
                      <a:pPr algn="ctr" latinLnBrk="1"/>
                      <a:r>
                        <a:rPr lang="ko-KR" altLang="en-US" sz="1600" b="0" dirty="0"/>
                        <a:t>요구사항 도출</a:t>
                      </a:r>
                      <a:endParaRPr lang="en-US" altLang="ko-KR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종합한 요구사항 토대로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683143"/>
                  </a:ext>
                </a:extLst>
              </a:tr>
              <a:tr h="592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11 / 29 ~ 12 / 3 (5</a:t>
                      </a:r>
                      <a:r>
                        <a:rPr lang="ko-KR" altLang="en-US" sz="1600" b="0" dirty="0"/>
                        <a:t>일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u="sng" dirty="0">
                          <a:solidFill>
                            <a:srgbClr val="0070C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 </a:t>
                      </a:r>
                      <a:r>
                        <a:rPr lang="ko-KR" altLang="en-US" sz="1600" b="0" u="sng" dirty="0">
                          <a:solidFill>
                            <a:srgbClr val="0070C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설계</a:t>
                      </a:r>
                      <a:endParaRPr lang="en-US" altLang="ko-KR" sz="1600" b="0" u="sng" dirty="0">
                        <a:solidFill>
                          <a:srgbClr val="0070C0"/>
                        </a:solidFill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u="sng" dirty="0">
                          <a:solidFill>
                            <a:srgbClr val="0070C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DB</a:t>
                      </a:r>
                      <a:r>
                        <a:rPr lang="ko-KR" altLang="en-US" sz="1600" b="0" u="sng" dirty="0">
                          <a:solidFill>
                            <a:srgbClr val="0070C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설계</a:t>
                      </a:r>
                      <a:endParaRPr lang="en-US" altLang="ko-KR" sz="1600" b="0" u="sng" dirty="0">
                        <a:solidFill>
                          <a:srgbClr val="0070C0"/>
                        </a:solidFill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u="sng" dirty="0">
                          <a:solidFill>
                            <a:srgbClr val="0070C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기능 설계</a:t>
                      </a:r>
                      <a:endParaRPr lang="ko-KR" altLang="en-US" sz="1600" b="0" u="sng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공유문서를 활용</a:t>
                      </a:r>
                      <a:endParaRPr lang="en-US" altLang="ko-KR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846026"/>
                  </a:ext>
                </a:extLst>
              </a:tr>
              <a:tr h="592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12 / 3 ~ 12 / 18 (2</a:t>
                      </a:r>
                      <a:r>
                        <a:rPr lang="ko-KR" altLang="en-US" sz="1600" b="0" dirty="0"/>
                        <a:t>주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/>
                        <a:t>개발환경 통일</a:t>
                      </a:r>
                      <a:endParaRPr lang="en-US" altLang="ko-KR" sz="1600" b="0" dirty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/>
                        <a:t>SQL </a:t>
                      </a:r>
                      <a:r>
                        <a:rPr lang="ko-KR" altLang="en-US" sz="1600" b="0" dirty="0"/>
                        <a:t>쿼리문 통일</a:t>
                      </a:r>
                      <a:endParaRPr lang="en-US" altLang="ko-KR" sz="1600" b="0" dirty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/>
                        <a:t>업무 분담</a:t>
                      </a:r>
                      <a:endParaRPr lang="en-US" altLang="ko-KR" sz="1600" b="0" dirty="0"/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0070C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형상관리</a:t>
                      </a:r>
                      <a:endParaRPr lang="en-US" altLang="ko-KR" sz="1600" b="0" dirty="0">
                        <a:solidFill>
                          <a:srgbClr val="0070C0"/>
                        </a:solidFill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0070C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일정관리</a:t>
                      </a:r>
                      <a:endParaRPr lang="ko-KR" altLang="en-US" sz="1600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공유문서 활용</a:t>
                      </a:r>
                      <a:endParaRPr lang="en-US" altLang="ko-KR" sz="1600" b="0" dirty="0"/>
                    </a:p>
                    <a:p>
                      <a:pPr algn="ctr" latinLnBrk="1"/>
                      <a:r>
                        <a:rPr lang="en-US" altLang="ko-KR" sz="1600" b="0" dirty="0"/>
                        <a:t>Git </a:t>
                      </a:r>
                      <a:r>
                        <a:rPr lang="ko-KR" altLang="en-US" sz="1600" b="0" dirty="0"/>
                        <a:t>활용</a:t>
                      </a:r>
                      <a:endParaRPr lang="en-US" altLang="ko-KR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479623"/>
                  </a:ext>
                </a:extLst>
              </a:tr>
              <a:tr h="592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12 / 19 ~ 12 / 23 (5</a:t>
                      </a:r>
                      <a:r>
                        <a:rPr lang="ko-KR" altLang="en-US" sz="1600" b="0" dirty="0"/>
                        <a:t>일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0070C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유효성 검증</a:t>
                      </a:r>
                      <a:endParaRPr lang="en-US" altLang="ko-KR" sz="1600" b="0" dirty="0">
                        <a:solidFill>
                          <a:srgbClr val="0070C0"/>
                        </a:solidFill>
                        <a:hlinkClick r:id="rId7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0070C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에러 테스트</a:t>
                      </a:r>
                      <a:endParaRPr lang="en-US" altLang="ko-KR" sz="1600" b="0" dirty="0">
                        <a:solidFill>
                          <a:srgbClr val="0070C0"/>
                        </a:solidFill>
                        <a:hlinkClick r:id="rId7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rgbClr val="0070C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요구 사항 구현 확인</a:t>
                      </a:r>
                      <a:endParaRPr lang="ko-KR" altLang="en-US" sz="1600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공유문서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453592"/>
                  </a:ext>
                </a:extLst>
              </a:tr>
              <a:tr h="592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총 개발기간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11 / 10 ~ 12 / 24 (6</a:t>
                      </a:r>
                      <a:r>
                        <a:rPr lang="ko-KR" altLang="en-US" sz="1600" b="0" dirty="0"/>
                        <a:t>주</a:t>
                      </a:r>
                      <a:r>
                        <a:rPr lang="en-US" altLang="ko-KR" sz="1600" b="0" dirty="0"/>
                        <a:t>)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/>
                        <a:t>CoCoa </a:t>
                      </a:r>
                      <a:r>
                        <a:rPr lang="ko-KR" altLang="en-US" sz="1600" b="0" dirty="0"/>
                        <a:t>프로젝트 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총 </a:t>
                      </a:r>
                      <a:r>
                        <a:rPr lang="en-US" altLang="ko-KR" sz="1600" b="0" dirty="0"/>
                        <a:t>6</a:t>
                      </a:r>
                      <a:r>
                        <a:rPr lang="ko-KR" altLang="en-US" sz="1600" b="0" dirty="0"/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443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03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614676" y="2567935"/>
            <a:ext cx="6962649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4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3644051" y="3492495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170768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DEE92FA-50B5-4F0D-B936-3B33A5492613}"/>
              </a:ext>
            </a:extLst>
          </p:cNvPr>
          <p:cNvSpPr/>
          <p:nvPr/>
        </p:nvSpPr>
        <p:spPr>
          <a:xfrm>
            <a:off x="722115" y="1385163"/>
            <a:ext cx="1670572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memberTBL</a:t>
            </a:r>
            <a:endParaRPr lang="ko-KR" altLang="en-US" b="1" dirty="0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FA910EC-E36A-4AD0-84E8-72C7C9641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278924"/>
              </p:ext>
            </p:extLst>
          </p:nvPr>
        </p:nvGraphicFramePr>
        <p:xfrm>
          <a:off x="722115" y="2026810"/>
          <a:ext cx="1074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5">
                  <a:extLst>
                    <a:ext uri="{9D8B030D-6E8A-4147-A177-3AD203B41FA5}">
                      <a16:colId xmlns:a16="http://schemas.microsoft.com/office/drawing/2014/main" val="1609637249"/>
                    </a:ext>
                  </a:extLst>
                </a:gridCol>
                <a:gridCol w="1791295">
                  <a:extLst>
                    <a:ext uri="{9D8B030D-6E8A-4147-A177-3AD203B41FA5}">
                      <a16:colId xmlns:a16="http://schemas.microsoft.com/office/drawing/2014/main" val="1819821428"/>
                    </a:ext>
                  </a:extLst>
                </a:gridCol>
                <a:gridCol w="1791295">
                  <a:extLst>
                    <a:ext uri="{9D8B030D-6E8A-4147-A177-3AD203B41FA5}">
                      <a16:colId xmlns:a16="http://schemas.microsoft.com/office/drawing/2014/main" val="3068627279"/>
                    </a:ext>
                  </a:extLst>
                </a:gridCol>
                <a:gridCol w="1791295">
                  <a:extLst>
                    <a:ext uri="{9D8B030D-6E8A-4147-A177-3AD203B41FA5}">
                      <a16:colId xmlns:a16="http://schemas.microsoft.com/office/drawing/2014/main" val="3395372434"/>
                    </a:ext>
                  </a:extLst>
                </a:gridCol>
                <a:gridCol w="1791295">
                  <a:extLst>
                    <a:ext uri="{9D8B030D-6E8A-4147-A177-3AD203B41FA5}">
                      <a16:colId xmlns:a16="http://schemas.microsoft.com/office/drawing/2014/main" val="3758952328"/>
                    </a:ext>
                  </a:extLst>
                </a:gridCol>
                <a:gridCol w="1791295">
                  <a:extLst>
                    <a:ext uri="{9D8B030D-6E8A-4147-A177-3AD203B41FA5}">
                      <a16:colId xmlns:a16="http://schemas.microsoft.com/office/drawing/2014/main" val="486830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id - PK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pwd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name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phone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 err="1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proImg</a:t>
                      </a:r>
                      <a:endParaRPr lang="en-US" sz="1600" b="0" dirty="0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proContents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10303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(15)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(100)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(2000)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4543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PRIMARY KEY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NULL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444537633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아이디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비밀번호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닉네임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전화번호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프로필 사진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프로필 내용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60927446"/>
                  </a:ext>
                </a:extLst>
              </a:tr>
            </a:tbl>
          </a:graphicData>
        </a:graphic>
      </p:graphicFrame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ED3F6AF3-DE43-4F61-B4F7-0F1391DD2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462606"/>
              </p:ext>
            </p:extLst>
          </p:nvPr>
        </p:nvGraphicFramePr>
        <p:xfrm>
          <a:off x="722115" y="4916577"/>
          <a:ext cx="107477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5">
                  <a:extLst>
                    <a:ext uri="{9D8B030D-6E8A-4147-A177-3AD203B41FA5}">
                      <a16:colId xmlns:a16="http://schemas.microsoft.com/office/drawing/2014/main" val="1609637249"/>
                    </a:ext>
                  </a:extLst>
                </a:gridCol>
                <a:gridCol w="1791295">
                  <a:extLst>
                    <a:ext uri="{9D8B030D-6E8A-4147-A177-3AD203B41FA5}">
                      <a16:colId xmlns:a16="http://schemas.microsoft.com/office/drawing/2014/main" val="1819821428"/>
                    </a:ext>
                  </a:extLst>
                </a:gridCol>
                <a:gridCol w="1791295">
                  <a:extLst>
                    <a:ext uri="{9D8B030D-6E8A-4147-A177-3AD203B41FA5}">
                      <a16:colId xmlns:a16="http://schemas.microsoft.com/office/drawing/2014/main" val="3068627279"/>
                    </a:ext>
                  </a:extLst>
                </a:gridCol>
                <a:gridCol w="1791295">
                  <a:extLst>
                    <a:ext uri="{9D8B030D-6E8A-4147-A177-3AD203B41FA5}">
                      <a16:colId xmlns:a16="http://schemas.microsoft.com/office/drawing/2014/main" val="3395372434"/>
                    </a:ext>
                  </a:extLst>
                </a:gridCol>
                <a:gridCol w="1791295">
                  <a:extLst>
                    <a:ext uri="{9D8B030D-6E8A-4147-A177-3AD203B41FA5}">
                      <a16:colId xmlns:a16="http://schemas.microsoft.com/office/drawing/2014/main" val="3758952328"/>
                    </a:ext>
                  </a:extLst>
                </a:gridCol>
                <a:gridCol w="1791295">
                  <a:extLst>
                    <a:ext uri="{9D8B030D-6E8A-4147-A177-3AD203B41FA5}">
                      <a16:colId xmlns:a16="http://schemas.microsoft.com/office/drawing/2014/main" val="486830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id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pwd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name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phone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 err="1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proImg</a:t>
                      </a:r>
                      <a:endParaRPr lang="en-US" sz="1600" b="0" dirty="0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proContents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10303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rlagudwo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1234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김형재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01026626624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profile.png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안녕하세요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..(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생략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4543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whwjdwns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1234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조정준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01066949115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my.png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안녕하세요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..(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생략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  <a:endParaRPr lang="en-US" sz="16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444537633"/>
                  </a:ext>
                </a:extLst>
              </a:tr>
            </a:tbl>
          </a:graphicData>
        </a:graphic>
      </p:graphicFrame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D810B551-F2DD-4CD9-A1A7-033E3932CBC8}"/>
              </a:ext>
            </a:extLst>
          </p:cNvPr>
          <p:cNvSpPr/>
          <p:nvPr/>
        </p:nvSpPr>
        <p:spPr>
          <a:xfrm>
            <a:off x="722115" y="4337290"/>
            <a:ext cx="1670572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실제 정보</a:t>
            </a:r>
          </a:p>
        </p:txBody>
      </p:sp>
    </p:spTree>
    <p:extLst>
      <p:ext uri="{BB962C8B-B14F-4D97-AF65-F5344CB8AC3E}">
        <p14:creationId xmlns:p14="http://schemas.microsoft.com/office/powerpoint/2010/main" val="177856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DEE92FA-50B5-4F0D-B936-3B33A5492613}"/>
              </a:ext>
            </a:extLst>
          </p:cNvPr>
          <p:cNvSpPr/>
          <p:nvPr/>
        </p:nvSpPr>
        <p:spPr>
          <a:xfrm>
            <a:off x="439271" y="1365191"/>
            <a:ext cx="1868685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coachingTBL</a:t>
            </a:r>
            <a:endParaRPr lang="ko-KR" altLang="en-US" b="1" dirty="0"/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BF5C5F07-F184-4321-9E2F-01BB2F848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138200"/>
              </p:ext>
            </p:extLst>
          </p:nvPr>
        </p:nvGraphicFramePr>
        <p:xfrm>
          <a:off x="439271" y="1955048"/>
          <a:ext cx="113851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147">
                  <a:extLst>
                    <a:ext uri="{9D8B030D-6E8A-4147-A177-3AD203B41FA5}">
                      <a16:colId xmlns:a16="http://schemas.microsoft.com/office/drawing/2014/main" val="3864277029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1868122228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2476581446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691415005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2180095808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2298671357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2249042383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790336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coachNO</a:t>
                      </a:r>
                      <a:r>
                        <a:rPr lang="en-US" sz="1400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- PK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coach - id FK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cfield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tool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cImg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cTitle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basicPrice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cContents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92486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INTEGER (10)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(100)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(100)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INTEGER (10)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(2000)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4188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PRIMARY KEY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FOREIGN KEY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781289943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코치 글 번호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글 작성자</a:t>
                      </a:r>
                      <a:endParaRPr lang="en-US" altLang="ko-KR" sz="14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코치 글 영역</a:t>
                      </a:r>
                      <a:endParaRPr lang="en-US" altLang="ko-KR" sz="14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코치 글 개발 툴</a:t>
                      </a:r>
                      <a:endParaRPr lang="en-US" altLang="ko-KR" sz="14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코치 글</a:t>
                      </a:r>
                      <a:endParaRPr lang="en-US" altLang="ko-KR" sz="14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간판 이미지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코치 글 제목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코치 기본 요금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코치 글 내용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252357119"/>
                  </a:ext>
                </a:extLst>
              </a:tr>
            </a:tbl>
          </a:graphicData>
        </a:graphic>
      </p:graphicFrame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5815C98C-5234-405B-9961-717F52202AF7}"/>
              </a:ext>
            </a:extLst>
          </p:cNvPr>
          <p:cNvSpPr/>
          <p:nvPr/>
        </p:nvSpPr>
        <p:spPr>
          <a:xfrm>
            <a:off x="439271" y="4242130"/>
            <a:ext cx="1868685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실제 정보</a:t>
            </a: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0F6EA5BF-57F6-4722-93C9-542CC0482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05089"/>
              </p:ext>
            </p:extLst>
          </p:nvPr>
        </p:nvGraphicFramePr>
        <p:xfrm>
          <a:off x="439271" y="4831987"/>
          <a:ext cx="113851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147">
                  <a:extLst>
                    <a:ext uri="{9D8B030D-6E8A-4147-A177-3AD203B41FA5}">
                      <a16:colId xmlns:a16="http://schemas.microsoft.com/office/drawing/2014/main" val="3864277029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1868122228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2476581446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691415005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2180095808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2298671357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2249042383"/>
                    </a:ext>
                  </a:extLst>
                </a:gridCol>
                <a:gridCol w="1423147">
                  <a:extLst>
                    <a:ext uri="{9D8B030D-6E8A-4147-A177-3AD203B41FA5}">
                      <a16:colId xmlns:a16="http://schemas.microsoft.com/office/drawing/2014/main" val="790336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coachNO</a:t>
                      </a:r>
                      <a:endParaRPr lang="en-US" sz="1400" b="0" dirty="0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coach</a:t>
                      </a:r>
                      <a:endParaRPr lang="en-US" sz="1400" b="0" dirty="0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cfield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tool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cImg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cTitle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basicPrice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cContents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92486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rlagudwo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cField1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tool1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spring.png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</a:rPr>
                        <a:t>Spring </a:t>
                      </a:r>
                      <a:r>
                        <a:rPr lang="ko-KR" altLang="en-US" sz="1400" dirty="0">
                          <a:effectLst/>
                        </a:rPr>
                        <a:t>백과사전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</a:rPr>
                        <a:t>10000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</a:rPr>
                        <a:t>Spring</a:t>
                      </a:r>
                      <a:r>
                        <a:rPr lang="ko-KR" altLang="en-US" sz="1400" dirty="0">
                          <a:effectLst/>
                        </a:rPr>
                        <a:t> 코칭</a:t>
                      </a:r>
                      <a:r>
                        <a:rPr lang="en-US" altLang="ko-KR" sz="1400" dirty="0">
                          <a:effectLst/>
                        </a:rPr>
                        <a:t>...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94188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whwjdwns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cField1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tool2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</a:rPr>
                        <a:t>django.png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</a:rPr>
                        <a:t>Django </a:t>
                      </a:r>
                      <a:r>
                        <a:rPr lang="ko-KR" altLang="en-US" sz="1400" dirty="0">
                          <a:effectLst/>
                        </a:rPr>
                        <a:t>백과사전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>
                          <a:effectLst/>
                        </a:rPr>
                        <a:t>20000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</a:rPr>
                        <a:t>디쟝고 물어볼</a:t>
                      </a:r>
                      <a:r>
                        <a:rPr lang="en-US" altLang="ko-KR" sz="1400" dirty="0">
                          <a:effectLst/>
                        </a:rPr>
                        <a:t>…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278128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639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88F024-3B05-4709-95C3-BFF122853DEA}"/>
              </a:ext>
            </a:extLst>
          </p:cNvPr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72367-AA7E-4909-A4EC-6C0118703851}"/>
              </a:ext>
            </a:extLst>
          </p:cNvPr>
          <p:cNvSpPr/>
          <p:nvPr/>
        </p:nvSpPr>
        <p:spPr>
          <a:xfrm>
            <a:off x="831133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8B104-6A88-43AB-8489-C92C973E47CB}"/>
              </a:ext>
            </a:extLst>
          </p:cNvPr>
          <p:cNvSpPr txBox="1"/>
          <p:nvPr/>
        </p:nvSpPr>
        <p:spPr>
          <a:xfrm>
            <a:off x="2260990" y="96242"/>
            <a:ext cx="348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Table of Contents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54AF7-5DB3-49B6-A110-0FDEF60EA50E}"/>
              </a:ext>
            </a:extLst>
          </p:cNvPr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4CE80B-3E84-4753-929E-AE15BE39E932}"/>
              </a:ext>
            </a:extLst>
          </p:cNvPr>
          <p:cNvGrpSpPr/>
          <p:nvPr/>
        </p:nvGrpSpPr>
        <p:grpSpPr>
          <a:xfrm>
            <a:off x="1384463" y="1792261"/>
            <a:ext cx="3744567" cy="523220"/>
            <a:chOff x="1493520" y="2052320"/>
            <a:chExt cx="3744567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1F752E-6A6C-4D58-A608-3BC6FA229866}"/>
                </a:ext>
              </a:extLst>
            </p:cNvPr>
            <p:cNvSpPr txBox="1"/>
            <p:nvPr/>
          </p:nvSpPr>
          <p:spPr>
            <a:xfrm>
              <a:off x="2260990" y="2052320"/>
              <a:ext cx="29770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프로젝트 배경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FADB78-60E5-4D58-875C-9883F8E48778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018A34-FD97-4724-8D9E-C494A7888188}"/>
              </a:ext>
            </a:extLst>
          </p:cNvPr>
          <p:cNvGrpSpPr/>
          <p:nvPr/>
        </p:nvGrpSpPr>
        <p:grpSpPr>
          <a:xfrm>
            <a:off x="1384463" y="2791617"/>
            <a:ext cx="6017625" cy="523220"/>
            <a:chOff x="1493520" y="2052320"/>
            <a:chExt cx="6017625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38AB51-447F-4C98-8995-5EA8ACE2ECD9}"/>
                </a:ext>
              </a:extLst>
            </p:cNvPr>
            <p:cNvSpPr txBox="1"/>
            <p:nvPr/>
          </p:nvSpPr>
          <p:spPr>
            <a:xfrm>
              <a:off x="2260990" y="2052320"/>
              <a:ext cx="5250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프로젝트 팀 구성 및 역할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4A0371-26CF-4DC6-A07A-17350099C7B0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ECBE1C-F2E7-413C-A2A8-AEA7B7CE3D1F}"/>
              </a:ext>
            </a:extLst>
          </p:cNvPr>
          <p:cNvGrpSpPr/>
          <p:nvPr/>
        </p:nvGrpSpPr>
        <p:grpSpPr>
          <a:xfrm>
            <a:off x="1384463" y="3790973"/>
            <a:ext cx="6453642" cy="523220"/>
            <a:chOff x="1493520" y="2052320"/>
            <a:chExt cx="6453642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0260C-13E5-4E4E-8704-8A03B553DC33}"/>
                </a:ext>
              </a:extLst>
            </p:cNvPr>
            <p:cNvSpPr txBox="1"/>
            <p:nvPr/>
          </p:nvSpPr>
          <p:spPr>
            <a:xfrm>
              <a:off x="2260990" y="2052320"/>
              <a:ext cx="56861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프로젝트 수행 절차 및 방법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1D036A-03F9-47CC-BE3D-F3EFFF8C0CA3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A63EC5-36FA-4CFA-8EEC-3F82EEFD45FA}"/>
              </a:ext>
            </a:extLst>
          </p:cNvPr>
          <p:cNvGrpSpPr/>
          <p:nvPr/>
        </p:nvGrpSpPr>
        <p:grpSpPr>
          <a:xfrm>
            <a:off x="1384463" y="4790329"/>
            <a:ext cx="4792931" cy="523220"/>
            <a:chOff x="1493520" y="2052320"/>
            <a:chExt cx="4792931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CFB6FA-E18B-4512-99F4-EAF8366FBC95}"/>
                </a:ext>
              </a:extLst>
            </p:cNvPr>
            <p:cNvSpPr txBox="1"/>
            <p:nvPr/>
          </p:nvSpPr>
          <p:spPr>
            <a:xfrm>
              <a:off x="2260990" y="2052320"/>
              <a:ext cx="40254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프로젝트 수행 결과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50B790-978C-4E3F-B4A0-9BC3DC85DCF1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004</a:t>
              </a:r>
              <a:endParaRPr lang="ko-KR" altLang="en-US" dirty="0"/>
            </a:p>
          </p:txBody>
        </p:sp>
      </p:grpSp>
      <p:pic>
        <p:nvPicPr>
          <p:cNvPr id="8" name="그림 7" descr="컵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1276C52E-EA36-4F47-81A4-95D161AC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01" y="0"/>
            <a:ext cx="420333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F3F290-D8AE-4A37-8821-06522242FB14}"/>
              </a:ext>
            </a:extLst>
          </p:cNvPr>
          <p:cNvGrpSpPr/>
          <p:nvPr/>
        </p:nvGrpSpPr>
        <p:grpSpPr>
          <a:xfrm>
            <a:off x="1384463" y="5679562"/>
            <a:ext cx="2436517" cy="523220"/>
            <a:chOff x="1493520" y="2052320"/>
            <a:chExt cx="2436517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A8CFB8-400F-44F9-916B-8B787545AF65}"/>
                </a:ext>
              </a:extLst>
            </p:cNvPr>
            <p:cNvSpPr txBox="1"/>
            <p:nvPr/>
          </p:nvSpPr>
          <p:spPr>
            <a:xfrm>
              <a:off x="2260990" y="2052320"/>
              <a:ext cx="166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느낀 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C70FAF-4C7A-4FF0-8E0B-0AC295D28142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492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DEE92FA-50B5-4F0D-B936-3B33A5492613}"/>
              </a:ext>
            </a:extLst>
          </p:cNvPr>
          <p:cNvSpPr/>
          <p:nvPr/>
        </p:nvSpPr>
        <p:spPr>
          <a:xfrm>
            <a:off x="239955" y="1400126"/>
            <a:ext cx="1868685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projectTBL</a:t>
            </a:r>
            <a:endParaRPr lang="ko-KR" altLang="en-US" b="1" dirty="0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A32C8B4F-84B0-4FDC-B604-2F999F2CC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72159"/>
              </p:ext>
            </p:extLst>
          </p:nvPr>
        </p:nvGraphicFramePr>
        <p:xfrm>
          <a:off x="219635" y="2011519"/>
          <a:ext cx="11752730" cy="213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73">
                  <a:extLst>
                    <a:ext uri="{9D8B030D-6E8A-4147-A177-3AD203B41FA5}">
                      <a16:colId xmlns:a16="http://schemas.microsoft.com/office/drawing/2014/main" val="3949551714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654249107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368235001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859128141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434684470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2057414410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066609316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76416634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3112787094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844076400"/>
                    </a:ext>
                  </a:extLst>
                </a:gridCol>
              </a:tblGrid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 err="1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projectNO</a:t>
                      </a:r>
                      <a:r>
                        <a:rPr lang="en-US" sz="1200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- PK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leader - id FK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pImg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pTitle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memberCount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pfield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level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pContents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map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kakao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476752741"/>
                  </a:ext>
                </a:extLst>
              </a:tr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INTEGER (10)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VARCHAR(100)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VARCHAR(100)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INTEGER (2)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(10)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VARCHAR(2000)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VARCHAR(100)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VARCHAR(100)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243885121"/>
                  </a:ext>
                </a:extLst>
              </a:tr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PRIMARY KEY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FOREIGN KEY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786986769"/>
                  </a:ext>
                </a:extLst>
              </a:tr>
              <a:tr h="852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글 번호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글 작성자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 글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간판 이미지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 글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제목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인원 수</a:t>
                      </a:r>
                      <a:b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리더 포함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 영역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난이도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 글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내용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프로젝트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모임 장소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카톡 오픈채팅 링크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146345716"/>
                  </a:ext>
                </a:extLst>
              </a:tr>
            </a:tbl>
          </a:graphicData>
        </a:graphic>
      </p:graphicFrame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07523344-A36D-4F86-B275-3308F79ACC5E}"/>
              </a:ext>
            </a:extLst>
          </p:cNvPr>
          <p:cNvSpPr/>
          <p:nvPr/>
        </p:nvSpPr>
        <p:spPr>
          <a:xfrm>
            <a:off x="260275" y="4421350"/>
            <a:ext cx="1868685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실제 정보</a:t>
            </a:r>
          </a:p>
        </p:txBody>
      </p:sp>
      <p:graphicFrame>
        <p:nvGraphicFramePr>
          <p:cNvPr id="13" name="표 7">
            <a:extLst>
              <a:ext uri="{FF2B5EF4-FFF2-40B4-BE49-F238E27FC236}">
                <a16:creationId xmlns:a16="http://schemas.microsoft.com/office/drawing/2014/main" id="{B4F8E7CF-7708-4ADE-9285-142B3CCC5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25090"/>
              </p:ext>
            </p:extLst>
          </p:nvPr>
        </p:nvGraphicFramePr>
        <p:xfrm>
          <a:off x="239955" y="5032743"/>
          <a:ext cx="11752730" cy="1386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73">
                  <a:extLst>
                    <a:ext uri="{9D8B030D-6E8A-4147-A177-3AD203B41FA5}">
                      <a16:colId xmlns:a16="http://schemas.microsoft.com/office/drawing/2014/main" val="3949551714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654249107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368235001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859128141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434684470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2057414410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066609316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76416634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3112787094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844076400"/>
                    </a:ext>
                  </a:extLst>
                </a:gridCol>
              </a:tblGrid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 err="1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projectNO</a:t>
                      </a:r>
                      <a:endParaRPr lang="en-US" sz="1200" b="0" dirty="0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leader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pImg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pTitle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memberCount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pfield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level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pContents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map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kakao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476752741"/>
                  </a:ext>
                </a:extLst>
              </a:tr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dirty="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>
                          <a:effectLst/>
                        </a:rPr>
                        <a:t>rlagudwo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>
                          <a:effectLst/>
                        </a:rPr>
                        <a:t>cocoa.png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dirty="0">
                          <a:effectLst/>
                        </a:rPr>
                        <a:t>CoCoa : </a:t>
                      </a:r>
                      <a:r>
                        <a:rPr lang="ko-KR" altLang="en-US" sz="1050" dirty="0">
                          <a:effectLst/>
                        </a:rPr>
                        <a:t>코딩 코칭 및 프로젝트 모집 중개 사이트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>
                          <a:effectLst/>
                        </a:rPr>
                        <a:t>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>
                          <a:effectLst/>
                        </a:rPr>
                        <a:t>pField1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>
                          <a:effectLst/>
                        </a:rPr>
                        <a:t>leve3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dirty="0">
                          <a:effectLst/>
                        </a:rPr>
                        <a:t>저희 프로젝트는</a:t>
                      </a:r>
                      <a:r>
                        <a:rPr lang="en-US" altLang="ko-KR" sz="1050" dirty="0">
                          <a:effectLst/>
                        </a:rPr>
                        <a:t>..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>
                          <a:effectLst/>
                        </a:rPr>
                        <a:t>경기도 하남시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>
                          <a:effectLst/>
                        </a:rPr>
                        <a:t>https://open.kakao.com/o/s6qWfzPd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243885121"/>
                  </a:ext>
                </a:extLst>
              </a:tr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dirty="0" err="1">
                          <a:effectLst/>
                        </a:rPr>
                        <a:t>whwjswns</a:t>
                      </a:r>
                      <a:endParaRPr lang="en-US" sz="105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>
                          <a:effectLst/>
                        </a:rPr>
                        <a:t>wannaeat.png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dirty="0" err="1">
                          <a:effectLst/>
                        </a:rPr>
                        <a:t>Wanna</a:t>
                      </a:r>
                      <a:r>
                        <a:rPr lang="en-US" altLang="ko-KR" sz="1050" dirty="0">
                          <a:effectLst/>
                        </a:rPr>
                        <a:t> Eat : </a:t>
                      </a:r>
                      <a:r>
                        <a:rPr lang="ko-KR" altLang="en-US" sz="1050" dirty="0">
                          <a:effectLst/>
                        </a:rPr>
                        <a:t>실시간 음식점 좌석 확인 웹 사이트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>
                          <a:effectLst/>
                        </a:rPr>
                        <a:t>5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dirty="0">
                          <a:effectLst/>
                        </a:rPr>
                        <a:t>pField1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dirty="0">
                          <a:effectLst/>
                        </a:rPr>
                        <a:t>level3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dirty="0">
                          <a:effectLst/>
                        </a:rPr>
                        <a:t>저희 프로젝트는</a:t>
                      </a:r>
                      <a:r>
                        <a:rPr lang="en-US" altLang="ko-KR" sz="1050" dirty="0">
                          <a:effectLst/>
                        </a:rPr>
                        <a:t>..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dirty="0">
                          <a:effectLst/>
                        </a:rPr>
                        <a:t>서울시 강동구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dirty="0">
                          <a:effectLst/>
                        </a:rPr>
                        <a:t>https://open.kakao.com/o/s6qWfzPd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378698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3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DEE92FA-50B5-4F0D-B936-3B33A5492613}"/>
              </a:ext>
            </a:extLst>
          </p:cNvPr>
          <p:cNvSpPr/>
          <p:nvPr/>
        </p:nvSpPr>
        <p:spPr>
          <a:xfrm>
            <a:off x="239955" y="1400126"/>
            <a:ext cx="1868685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requestTBL</a:t>
            </a:r>
            <a:endParaRPr lang="ko-KR" altLang="en-US" b="1" dirty="0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A32C8B4F-84B0-4FDC-B604-2F999F2CC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488007"/>
              </p:ext>
            </p:extLst>
          </p:nvPr>
        </p:nvGraphicFramePr>
        <p:xfrm>
          <a:off x="219635" y="2011520"/>
          <a:ext cx="11752730" cy="2031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430">
                  <a:extLst>
                    <a:ext uri="{9D8B030D-6E8A-4147-A177-3AD203B41FA5}">
                      <a16:colId xmlns:a16="http://schemas.microsoft.com/office/drawing/2014/main" val="3949551714"/>
                    </a:ext>
                  </a:extLst>
                </a:gridCol>
                <a:gridCol w="1068430">
                  <a:extLst>
                    <a:ext uri="{9D8B030D-6E8A-4147-A177-3AD203B41FA5}">
                      <a16:colId xmlns:a16="http://schemas.microsoft.com/office/drawing/2014/main" val="441491865"/>
                    </a:ext>
                  </a:extLst>
                </a:gridCol>
                <a:gridCol w="1068430">
                  <a:extLst>
                    <a:ext uri="{9D8B030D-6E8A-4147-A177-3AD203B41FA5}">
                      <a16:colId xmlns:a16="http://schemas.microsoft.com/office/drawing/2014/main" val="1654249107"/>
                    </a:ext>
                  </a:extLst>
                </a:gridCol>
                <a:gridCol w="1068430">
                  <a:extLst>
                    <a:ext uri="{9D8B030D-6E8A-4147-A177-3AD203B41FA5}">
                      <a16:colId xmlns:a16="http://schemas.microsoft.com/office/drawing/2014/main" val="368235001"/>
                    </a:ext>
                  </a:extLst>
                </a:gridCol>
                <a:gridCol w="1068430">
                  <a:extLst>
                    <a:ext uri="{9D8B030D-6E8A-4147-A177-3AD203B41FA5}">
                      <a16:colId xmlns:a16="http://schemas.microsoft.com/office/drawing/2014/main" val="859128141"/>
                    </a:ext>
                  </a:extLst>
                </a:gridCol>
                <a:gridCol w="1068430">
                  <a:extLst>
                    <a:ext uri="{9D8B030D-6E8A-4147-A177-3AD203B41FA5}">
                      <a16:colId xmlns:a16="http://schemas.microsoft.com/office/drawing/2014/main" val="1434684470"/>
                    </a:ext>
                  </a:extLst>
                </a:gridCol>
                <a:gridCol w="1068430">
                  <a:extLst>
                    <a:ext uri="{9D8B030D-6E8A-4147-A177-3AD203B41FA5}">
                      <a16:colId xmlns:a16="http://schemas.microsoft.com/office/drawing/2014/main" val="2057414410"/>
                    </a:ext>
                  </a:extLst>
                </a:gridCol>
                <a:gridCol w="1068430">
                  <a:extLst>
                    <a:ext uri="{9D8B030D-6E8A-4147-A177-3AD203B41FA5}">
                      <a16:colId xmlns:a16="http://schemas.microsoft.com/office/drawing/2014/main" val="1066609316"/>
                    </a:ext>
                  </a:extLst>
                </a:gridCol>
                <a:gridCol w="1068430">
                  <a:extLst>
                    <a:ext uri="{9D8B030D-6E8A-4147-A177-3AD203B41FA5}">
                      <a16:colId xmlns:a16="http://schemas.microsoft.com/office/drawing/2014/main" val="176416634"/>
                    </a:ext>
                  </a:extLst>
                </a:gridCol>
                <a:gridCol w="1068430">
                  <a:extLst>
                    <a:ext uri="{9D8B030D-6E8A-4147-A177-3AD203B41FA5}">
                      <a16:colId xmlns:a16="http://schemas.microsoft.com/office/drawing/2014/main" val="3112787094"/>
                    </a:ext>
                  </a:extLst>
                </a:gridCol>
                <a:gridCol w="1068430">
                  <a:extLst>
                    <a:ext uri="{9D8B030D-6E8A-4147-A177-3AD203B41FA5}">
                      <a16:colId xmlns:a16="http://schemas.microsoft.com/office/drawing/2014/main" val="844076400"/>
                    </a:ext>
                  </a:extLst>
                </a:gridCol>
              </a:tblGrid>
              <a:tr h="3316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dirty="0" err="1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reqNO</a:t>
                      </a:r>
                      <a:r>
                        <a:rPr lang="en-US" sz="1100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- PK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req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rTitle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rContents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rDate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rImg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status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realPrice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contact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reason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476752741"/>
                  </a:ext>
                </a:extLst>
              </a:tr>
              <a:tr h="3316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INTEGER(10)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(100)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</a:t>
                      </a:r>
                    </a:p>
                    <a:p>
                      <a:pPr algn="ctr" rtl="0" fontAlgn="ctr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(2000)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TIMESTAMP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(100)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(5)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INTEGER (10)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(100)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(100)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968267067"/>
                  </a:ext>
                </a:extLst>
              </a:tr>
              <a:tr h="3316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PRIMARY KEY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NULL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243885121"/>
                  </a:ext>
                </a:extLst>
              </a:tr>
              <a:tr h="994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요청 넘버링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요청 하는 회원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요청 받는 회원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요청서 제목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요청서 내용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요청 시각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요청서</a:t>
                      </a:r>
                      <a:endParaRPr lang="en-US" altLang="ko-KR" sz="11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첨부 이미지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현재 요청 상태</a:t>
                      </a:r>
                      <a:endParaRPr lang="en-US" altLang="ko-KR" sz="11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실제 측정 요금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연락 수단 링크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수락 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공지사항</a:t>
                      </a:r>
                      <a:b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</a:b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거절 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거절사유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786986769"/>
                  </a:ext>
                </a:extLst>
              </a:tr>
            </a:tbl>
          </a:graphicData>
        </a:graphic>
      </p:graphicFrame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07523344-A36D-4F86-B275-3308F79ACC5E}"/>
              </a:ext>
            </a:extLst>
          </p:cNvPr>
          <p:cNvSpPr/>
          <p:nvPr/>
        </p:nvSpPr>
        <p:spPr>
          <a:xfrm>
            <a:off x="260275" y="4421350"/>
            <a:ext cx="1868685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실제 정보</a:t>
            </a:r>
          </a:p>
        </p:txBody>
      </p:sp>
      <p:graphicFrame>
        <p:nvGraphicFramePr>
          <p:cNvPr id="13" name="표 7">
            <a:extLst>
              <a:ext uri="{FF2B5EF4-FFF2-40B4-BE49-F238E27FC236}">
                <a16:creationId xmlns:a16="http://schemas.microsoft.com/office/drawing/2014/main" id="{B4F8E7CF-7708-4ADE-9285-142B3CCC5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66120"/>
              </p:ext>
            </p:extLst>
          </p:nvPr>
        </p:nvGraphicFramePr>
        <p:xfrm>
          <a:off x="239955" y="5032743"/>
          <a:ext cx="11752730" cy="161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73">
                  <a:extLst>
                    <a:ext uri="{9D8B030D-6E8A-4147-A177-3AD203B41FA5}">
                      <a16:colId xmlns:a16="http://schemas.microsoft.com/office/drawing/2014/main" val="3949551714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654249107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368235001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859128141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434684470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2057414410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066609316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176416634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3112787094"/>
                    </a:ext>
                  </a:extLst>
                </a:gridCol>
                <a:gridCol w="1175273">
                  <a:extLst>
                    <a:ext uri="{9D8B030D-6E8A-4147-A177-3AD203B41FA5}">
                      <a16:colId xmlns:a16="http://schemas.microsoft.com/office/drawing/2014/main" val="844076400"/>
                    </a:ext>
                  </a:extLst>
                </a:gridCol>
              </a:tblGrid>
              <a:tr h="334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</a:rPr>
                        <a:t>reqNO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</a:rPr>
                        <a:t>req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</a:rPr>
                        <a:t>res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</a:rPr>
                        <a:t>rTitle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dirty="0" err="1">
                          <a:effectLst/>
                        </a:rPr>
                        <a:t>rContents</a:t>
                      </a:r>
                      <a:endParaRPr lang="en-US" sz="1000" b="1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</a:rPr>
                        <a:t>rDate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</a:rPr>
                        <a:t>rImg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dirty="0">
                          <a:effectLst/>
                        </a:rPr>
                        <a:t>status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</a:rPr>
                        <a:t>realPrice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</a:rPr>
                        <a:t>contact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476752741"/>
                  </a:ext>
                </a:extLst>
              </a:tr>
              <a:tr h="3644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>
                          <a:effectLst/>
                        </a:rPr>
                        <a:t>1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whwjdwns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rlagudwo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로컬 서버로 </a:t>
                      </a:r>
                      <a:r>
                        <a:rPr lang="en-US" altLang="ko-KR" sz="1000" dirty="0">
                          <a:effectLst/>
                        </a:rPr>
                        <a:t>URL </a:t>
                      </a:r>
                      <a:r>
                        <a:rPr lang="ko-KR" altLang="en-US" sz="1000" dirty="0">
                          <a:effectLst/>
                        </a:rPr>
                        <a:t>접속 시 </a:t>
                      </a:r>
                      <a:r>
                        <a:rPr lang="en-US" altLang="ko-KR" sz="1000" dirty="0">
                          <a:effectLst/>
                        </a:rPr>
                        <a:t>..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dirty="0">
                          <a:effectLst/>
                        </a:rPr>
                        <a:t>STS </a:t>
                      </a:r>
                      <a:r>
                        <a:rPr lang="ko-KR" altLang="en-US" sz="1000" dirty="0">
                          <a:effectLst/>
                        </a:rPr>
                        <a:t>에서 로컬 </a:t>
                      </a:r>
                      <a:r>
                        <a:rPr lang="ko-KR" altLang="en-US" sz="1000" dirty="0" err="1">
                          <a:effectLst/>
                        </a:rPr>
                        <a:t>접속시</a:t>
                      </a:r>
                      <a:r>
                        <a:rPr lang="en-US" altLang="ko-KR" sz="1000" dirty="0">
                          <a:effectLst/>
                        </a:rPr>
                        <a:t>…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dirty="0">
                          <a:effectLst/>
                        </a:rPr>
                        <a:t>2021-12-18 00:00:00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error1.png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dirty="0">
                          <a:effectLst/>
                        </a:rPr>
                        <a:t>status1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243885121"/>
                  </a:ext>
                </a:extLst>
              </a:tr>
              <a:tr h="9110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>
                          <a:effectLst/>
                        </a:rPr>
                        <a:t>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qkrtngh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</a:rPr>
                        <a:t>rlagudwo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>
                          <a:effectLst/>
                        </a:rPr>
                        <a:t>로그인 로직에 뭔가 문제가</a:t>
                      </a:r>
                      <a:r>
                        <a:rPr lang="en-US" altLang="ko-KR" sz="1000" dirty="0">
                          <a:effectLst/>
                        </a:rPr>
                        <a:t>…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dirty="0">
                          <a:effectLst/>
                        </a:rPr>
                        <a:t>Ajax</a:t>
                      </a:r>
                      <a:r>
                        <a:rPr lang="ko-KR" altLang="en-US" sz="1000" dirty="0">
                          <a:effectLst/>
                        </a:rPr>
                        <a:t>로 바뀐 뒤로</a:t>
                      </a:r>
                      <a:r>
                        <a:rPr lang="en-US" altLang="ko-KR" sz="1000" dirty="0">
                          <a:effectLst/>
                        </a:rPr>
                        <a:t>…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dirty="0">
                          <a:effectLst/>
                        </a:rPr>
                        <a:t>2021-12-18 00:00:00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error2.png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dirty="0">
                          <a:effectLst/>
                        </a:rPr>
                        <a:t>status2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dirty="0">
                          <a:effectLst/>
                        </a:rPr>
                        <a:t>12000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</a:rPr>
                        <a:t>https://us02web.zoom.us/j/89145892674?pwd=enpiTkUvU25mN0F0eTJHOFA0bGE2QT09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378698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18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DEE92FA-50B5-4F0D-B936-3B33A5492613}"/>
              </a:ext>
            </a:extLst>
          </p:cNvPr>
          <p:cNvSpPr/>
          <p:nvPr/>
        </p:nvSpPr>
        <p:spPr>
          <a:xfrm>
            <a:off x="804425" y="1383898"/>
            <a:ext cx="1868685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reviewTBL</a:t>
            </a:r>
            <a:endParaRPr lang="ko-KR" altLang="en-US" b="1" dirty="0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A32C8B4F-84B0-4FDC-B604-2F999F2CC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90528"/>
              </p:ext>
            </p:extLst>
          </p:nvPr>
        </p:nvGraphicFramePr>
        <p:xfrm>
          <a:off x="800100" y="2011519"/>
          <a:ext cx="10591800" cy="213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3949551714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1654249107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682350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85912814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143468447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57414410"/>
                    </a:ext>
                  </a:extLst>
                </a:gridCol>
              </a:tblGrid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reviewNO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writer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target - id FK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rate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review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 dirty="0" err="1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rDate</a:t>
                      </a:r>
                      <a:endParaRPr lang="en-US" b="0" dirty="0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476752741"/>
                  </a:ext>
                </a:extLst>
              </a:tr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INTEGER(10)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(20)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FLOAT (1)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VARCHAR (100)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TIMESTAMP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243885121"/>
                  </a:ext>
                </a:extLst>
              </a:tr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PRIMARY KEY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FOREIGN KEY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NULL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NOT NULL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786986769"/>
                  </a:ext>
                </a:extLst>
              </a:tr>
              <a:tr h="852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후기 넘버링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후기를 작성하는 요청자 회원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후기를 받는</a:t>
                      </a:r>
                      <a:endParaRPr lang="en-US" altLang="ko-KR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코치 회원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평점 </a:t>
                      </a:r>
                      <a:r>
                        <a:rPr lang="en-US" altLang="ko-KR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( 1~5 )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한줄평 후기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후기 작성 시간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146345716"/>
                  </a:ext>
                </a:extLst>
              </a:tr>
            </a:tbl>
          </a:graphicData>
        </a:graphic>
      </p:graphicFrame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608940BB-D171-4A0A-BCB4-BB1FB4BB89C8}"/>
              </a:ext>
            </a:extLst>
          </p:cNvPr>
          <p:cNvSpPr/>
          <p:nvPr/>
        </p:nvSpPr>
        <p:spPr>
          <a:xfrm>
            <a:off x="804425" y="4518164"/>
            <a:ext cx="1868685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실제 정보</a:t>
            </a:r>
          </a:p>
        </p:txBody>
      </p:sp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CE1EB972-6B96-4C32-875B-844AA21C5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524591"/>
              </p:ext>
            </p:extLst>
          </p:nvPr>
        </p:nvGraphicFramePr>
        <p:xfrm>
          <a:off x="800100" y="5145785"/>
          <a:ext cx="10591800" cy="127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3949551714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1654249107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3682350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85912814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143468447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57414410"/>
                    </a:ext>
                  </a:extLst>
                </a:gridCol>
              </a:tblGrid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reviewNO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writer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target - id FK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rate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review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rDate</a:t>
                      </a:r>
                      <a:endParaRPr lang="en-US" sz="1400" b="0" dirty="0">
                        <a:solidFill>
                          <a:srgbClr val="FFFFF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476752741"/>
                  </a:ext>
                </a:extLst>
              </a:tr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rlagudwo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whwjdwns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친절합니다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..(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생략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</a:rPr>
                        <a:t>2021-12-18 00:00:00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4243885121"/>
                  </a:ext>
                </a:extLst>
              </a:tr>
              <a:tr h="4260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whwjdwns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rlagudwo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별로입니다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..(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생략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dirty="0">
                          <a:effectLst/>
                        </a:rPr>
                        <a:t>2021-12-18 00:00:00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378698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233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UI Flow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4A8551A4-F8C7-4CBD-AC09-DC470259E4BC}"/>
              </a:ext>
            </a:extLst>
          </p:cNvPr>
          <p:cNvGrpSpPr/>
          <p:nvPr/>
        </p:nvGrpSpPr>
        <p:grpSpPr>
          <a:xfrm>
            <a:off x="264396" y="1918448"/>
            <a:ext cx="11597942" cy="4190240"/>
            <a:chOff x="273360" y="2633319"/>
            <a:chExt cx="11597942" cy="2470562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E2C97705-B47E-4A87-AE9F-CE1E65E722A9}"/>
                </a:ext>
              </a:extLst>
            </p:cNvPr>
            <p:cNvSpPr/>
            <p:nvPr/>
          </p:nvSpPr>
          <p:spPr>
            <a:xfrm>
              <a:off x="8480293" y="3504399"/>
              <a:ext cx="2626867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394"/>
                  </a:lnTo>
                  <a:lnTo>
                    <a:pt x="2626867" y="116394"/>
                  </a:lnTo>
                  <a:lnTo>
                    <a:pt x="2626867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020012A-45FA-4C2A-9A01-1109B5DAAF0A}"/>
                </a:ext>
              </a:extLst>
            </p:cNvPr>
            <p:cNvSpPr/>
            <p:nvPr/>
          </p:nvSpPr>
          <p:spPr>
            <a:xfrm>
              <a:off x="10231538" y="4037560"/>
              <a:ext cx="1313433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394"/>
                  </a:lnTo>
                  <a:lnTo>
                    <a:pt x="1313433" y="116394"/>
                  </a:lnTo>
                  <a:lnTo>
                    <a:pt x="1313433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0C1A3262-F670-468A-BF62-91761023451B}"/>
                </a:ext>
              </a:extLst>
            </p:cNvPr>
            <p:cNvSpPr/>
            <p:nvPr/>
          </p:nvSpPr>
          <p:spPr>
            <a:xfrm>
              <a:off x="10231538" y="4037560"/>
              <a:ext cx="437811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394"/>
                  </a:lnTo>
                  <a:lnTo>
                    <a:pt x="437811" y="116394"/>
                  </a:lnTo>
                  <a:lnTo>
                    <a:pt x="437811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CBB7304-CB18-470F-ACFA-617E91CDDFDD}"/>
                </a:ext>
              </a:extLst>
            </p:cNvPr>
            <p:cNvSpPr/>
            <p:nvPr/>
          </p:nvSpPr>
          <p:spPr>
            <a:xfrm>
              <a:off x="9793727" y="4037560"/>
              <a:ext cx="437811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7811" y="0"/>
                  </a:moveTo>
                  <a:lnTo>
                    <a:pt x="437811" y="116394"/>
                  </a:lnTo>
                  <a:lnTo>
                    <a:pt x="0" y="116394"/>
                  </a:lnTo>
                  <a:lnTo>
                    <a:pt x="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3BA92D9F-8A15-40C5-88EF-7168324B8DC9}"/>
                </a:ext>
              </a:extLst>
            </p:cNvPr>
            <p:cNvSpPr/>
            <p:nvPr/>
          </p:nvSpPr>
          <p:spPr>
            <a:xfrm>
              <a:off x="8918105" y="4570721"/>
              <a:ext cx="437811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394"/>
                  </a:lnTo>
                  <a:lnTo>
                    <a:pt x="437811" y="116394"/>
                  </a:lnTo>
                  <a:lnTo>
                    <a:pt x="437811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BA773ABE-D8A7-40B5-A289-91C2374027E9}"/>
                </a:ext>
              </a:extLst>
            </p:cNvPr>
            <p:cNvSpPr/>
            <p:nvPr/>
          </p:nvSpPr>
          <p:spPr>
            <a:xfrm>
              <a:off x="8480293" y="4570721"/>
              <a:ext cx="437811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7811" y="0"/>
                  </a:moveTo>
                  <a:lnTo>
                    <a:pt x="437811" y="116394"/>
                  </a:lnTo>
                  <a:lnTo>
                    <a:pt x="0" y="116394"/>
                  </a:lnTo>
                  <a:lnTo>
                    <a:pt x="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DA9E332-3C11-4F6C-ADA4-EF7538F2CC46}"/>
                </a:ext>
              </a:extLst>
            </p:cNvPr>
            <p:cNvSpPr/>
            <p:nvPr/>
          </p:nvSpPr>
          <p:spPr>
            <a:xfrm>
              <a:off x="8918105" y="4037560"/>
              <a:ext cx="1313433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13433" y="0"/>
                  </a:moveTo>
                  <a:lnTo>
                    <a:pt x="1313433" y="116394"/>
                  </a:lnTo>
                  <a:lnTo>
                    <a:pt x="0" y="116394"/>
                  </a:lnTo>
                  <a:lnTo>
                    <a:pt x="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495514CC-4B14-4D17-A0C9-97A6357D123F}"/>
                </a:ext>
              </a:extLst>
            </p:cNvPr>
            <p:cNvSpPr/>
            <p:nvPr/>
          </p:nvSpPr>
          <p:spPr>
            <a:xfrm>
              <a:off x="8480293" y="3504399"/>
              <a:ext cx="1751245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394"/>
                  </a:lnTo>
                  <a:lnTo>
                    <a:pt x="1751245" y="116394"/>
                  </a:lnTo>
                  <a:lnTo>
                    <a:pt x="1751245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EDE083A6-9616-4262-B608-E4B8E097F149}"/>
                </a:ext>
              </a:extLst>
            </p:cNvPr>
            <p:cNvSpPr/>
            <p:nvPr/>
          </p:nvSpPr>
          <p:spPr>
            <a:xfrm>
              <a:off x="6729048" y="4037560"/>
              <a:ext cx="1313433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394"/>
                  </a:lnTo>
                  <a:lnTo>
                    <a:pt x="1313433" y="116394"/>
                  </a:lnTo>
                  <a:lnTo>
                    <a:pt x="1313433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23639942-EE70-4172-9E7F-C4643DBDD4B2}"/>
                </a:ext>
              </a:extLst>
            </p:cNvPr>
            <p:cNvSpPr/>
            <p:nvPr/>
          </p:nvSpPr>
          <p:spPr>
            <a:xfrm>
              <a:off x="6729048" y="4037560"/>
              <a:ext cx="437811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394"/>
                  </a:lnTo>
                  <a:lnTo>
                    <a:pt x="437811" y="116394"/>
                  </a:lnTo>
                  <a:lnTo>
                    <a:pt x="437811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9BA73894-536E-446D-970F-9CC804380FE0}"/>
                </a:ext>
              </a:extLst>
            </p:cNvPr>
            <p:cNvSpPr/>
            <p:nvPr/>
          </p:nvSpPr>
          <p:spPr>
            <a:xfrm>
              <a:off x="6245517" y="4570721"/>
              <a:ext cx="91440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AD35661A-96D1-4E2F-876F-8903FAAD2EC1}"/>
                </a:ext>
              </a:extLst>
            </p:cNvPr>
            <p:cNvSpPr/>
            <p:nvPr/>
          </p:nvSpPr>
          <p:spPr>
            <a:xfrm>
              <a:off x="6291237" y="4037560"/>
              <a:ext cx="437811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7811" y="0"/>
                  </a:moveTo>
                  <a:lnTo>
                    <a:pt x="437811" y="116394"/>
                  </a:lnTo>
                  <a:lnTo>
                    <a:pt x="0" y="116394"/>
                  </a:lnTo>
                  <a:lnTo>
                    <a:pt x="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BE3881D7-24FD-4EE1-8814-E83BDC9C9B27}"/>
                </a:ext>
              </a:extLst>
            </p:cNvPr>
            <p:cNvSpPr/>
            <p:nvPr/>
          </p:nvSpPr>
          <p:spPr>
            <a:xfrm>
              <a:off x="5415615" y="4037560"/>
              <a:ext cx="1313433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313433" y="0"/>
                  </a:moveTo>
                  <a:lnTo>
                    <a:pt x="1313433" y="116394"/>
                  </a:lnTo>
                  <a:lnTo>
                    <a:pt x="0" y="116394"/>
                  </a:lnTo>
                  <a:lnTo>
                    <a:pt x="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67518484-A558-47AF-980E-AF42B8FBF515}"/>
                </a:ext>
              </a:extLst>
            </p:cNvPr>
            <p:cNvSpPr/>
            <p:nvPr/>
          </p:nvSpPr>
          <p:spPr>
            <a:xfrm>
              <a:off x="6729048" y="3504399"/>
              <a:ext cx="1751245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51245" y="0"/>
                  </a:moveTo>
                  <a:lnTo>
                    <a:pt x="1751245" y="116394"/>
                  </a:lnTo>
                  <a:lnTo>
                    <a:pt x="0" y="116394"/>
                  </a:lnTo>
                  <a:lnTo>
                    <a:pt x="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09508DFB-E7D6-4AE2-A0A1-5BFE7E0132D6}"/>
                </a:ext>
              </a:extLst>
            </p:cNvPr>
            <p:cNvSpPr/>
            <p:nvPr/>
          </p:nvSpPr>
          <p:spPr>
            <a:xfrm>
              <a:off x="5853426" y="3504399"/>
              <a:ext cx="2626867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626867" y="0"/>
                  </a:moveTo>
                  <a:lnTo>
                    <a:pt x="2626867" y="116394"/>
                  </a:lnTo>
                  <a:lnTo>
                    <a:pt x="0" y="116394"/>
                  </a:lnTo>
                  <a:lnTo>
                    <a:pt x="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77782426-FFA9-4944-ACDA-EF9812CDDCC9}"/>
                </a:ext>
              </a:extLst>
            </p:cNvPr>
            <p:cNvSpPr/>
            <p:nvPr/>
          </p:nvSpPr>
          <p:spPr>
            <a:xfrm>
              <a:off x="4977803" y="2971238"/>
              <a:ext cx="3502490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394"/>
                  </a:lnTo>
                  <a:lnTo>
                    <a:pt x="3502490" y="116394"/>
                  </a:lnTo>
                  <a:lnTo>
                    <a:pt x="350249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EBD2A19D-7CEC-4572-B605-5D25DAFCC065}"/>
                </a:ext>
              </a:extLst>
            </p:cNvPr>
            <p:cNvSpPr/>
            <p:nvPr/>
          </p:nvSpPr>
          <p:spPr>
            <a:xfrm>
              <a:off x="4977803" y="2971238"/>
              <a:ext cx="875622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394"/>
                  </a:lnTo>
                  <a:lnTo>
                    <a:pt x="875622" y="116394"/>
                  </a:lnTo>
                  <a:lnTo>
                    <a:pt x="875622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4C7FCC6F-E59C-4E75-BFBC-1F4D91D0B58A}"/>
                </a:ext>
              </a:extLst>
            </p:cNvPr>
            <p:cNvSpPr/>
            <p:nvPr/>
          </p:nvSpPr>
          <p:spPr>
            <a:xfrm>
              <a:off x="4932083" y="2971238"/>
              <a:ext cx="91440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3BCC79AF-716B-482E-8BA1-777844A455FE}"/>
                </a:ext>
              </a:extLst>
            </p:cNvPr>
            <p:cNvSpPr/>
            <p:nvPr/>
          </p:nvSpPr>
          <p:spPr>
            <a:xfrm>
              <a:off x="4102181" y="3504399"/>
              <a:ext cx="875622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394"/>
                  </a:lnTo>
                  <a:lnTo>
                    <a:pt x="875622" y="116394"/>
                  </a:lnTo>
                  <a:lnTo>
                    <a:pt x="875622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6E0C7FD1-DBC2-42AF-8774-ABA8EEE45DC1}"/>
                </a:ext>
              </a:extLst>
            </p:cNvPr>
            <p:cNvSpPr/>
            <p:nvPr/>
          </p:nvSpPr>
          <p:spPr>
            <a:xfrm>
              <a:off x="4056461" y="4037560"/>
              <a:ext cx="91440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9E763CB-7924-485A-B488-6618A56E53ED}"/>
                </a:ext>
              </a:extLst>
            </p:cNvPr>
            <p:cNvSpPr/>
            <p:nvPr/>
          </p:nvSpPr>
          <p:spPr>
            <a:xfrm>
              <a:off x="4056461" y="3504399"/>
              <a:ext cx="91440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F83179C8-83CF-473E-A1AB-0F6B6C2958B8}"/>
                </a:ext>
              </a:extLst>
            </p:cNvPr>
            <p:cNvSpPr/>
            <p:nvPr/>
          </p:nvSpPr>
          <p:spPr>
            <a:xfrm>
              <a:off x="3226558" y="3504399"/>
              <a:ext cx="875622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75622" y="0"/>
                  </a:moveTo>
                  <a:lnTo>
                    <a:pt x="875622" y="116394"/>
                  </a:lnTo>
                  <a:lnTo>
                    <a:pt x="0" y="116394"/>
                  </a:lnTo>
                  <a:lnTo>
                    <a:pt x="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35E4A7DB-254C-484F-840C-B49C2F22526F}"/>
                </a:ext>
              </a:extLst>
            </p:cNvPr>
            <p:cNvSpPr/>
            <p:nvPr/>
          </p:nvSpPr>
          <p:spPr>
            <a:xfrm>
              <a:off x="4102181" y="2971238"/>
              <a:ext cx="875622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75622" y="0"/>
                  </a:moveTo>
                  <a:lnTo>
                    <a:pt x="875622" y="116394"/>
                  </a:lnTo>
                  <a:lnTo>
                    <a:pt x="0" y="116394"/>
                  </a:lnTo>
                  <a:lnTo>
                    <a:pt x="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100BB2C-E778-402F-8A65-6FB67C875612}"/>
                </a:ext>
              </a:extLst>
            </p:cNvPr>
            <p:cNvSpPr/>
            <p:nvPr/>
          </p:nvSpPr>
          <p:spPr>
            <a:xfrm>
              <a:off x="1475313" y="3504399"/>
              <a:ext cx="875622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6394"/>
                  </a:lnTo>
                  <a:lnTo>
                    <a:pt x="875622" y="116394"/>
                  </a:lnTo>
                  <a:lnTo>
                    <a:pt x="875622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FAEDEDBB-0C61-472B-8E7D-0BC6DAA5F5F0}"/>
                </a:ext>
              </a:extLst>
            </p:cNvPr>
            <p:cNvSpPr/>
            <p:nvPr/>
          </p:nvSpPr>
          <p:spPr>
            <a:xfrm>
              <a:off x="1429593" y="4037560"/>
              <a:ext cx="91440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B1BAF63-7643-4F81-9BED-D1D08782EA61}"/>
                </a:ext>
              </a:extLst>
            </p:cNvPr>
            <p:cNvSpPr/>
            <p:nvPr/>
          </p:nvSpPr>
          <p:spPr>
            <a:xfrm>
              <a:off x="1429593" y="3504399"/>
              <a:ext cx="91440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FB1683D6-679B-418C-865D-12A111AC5C14}"/>
                </a:ext>
              </a:extLst>
            </p:cNvPr>
            <p:cNvSpPr/>
            <p:nvPr/>
          </p:nvSpPr>
          <p:spPr>
            <a:xfrm>
              <a:off x="599691" y="3504399"/>
              <a:ext cx="875622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75622" y="0"/>
                  </a:moveTo>
                  <a:lnTo>
                    <a:pt x="875622" y="116394"/>
                  </a:lnTo>
                  <a:lnTo>
                    <a:pt x="0" y="116394"/>
                  </a:lnTo>
                  <a:lnTo>
                    <a:pt x="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50E62B8-FFDB-43FB-A416-312A4726E8C0}"/>
                </a:ext>
              </a:extLst>
            </p:cNvPr>
            <p:cNvSpPr/>
            <p:nvPr/>
          </p:nvSpPr>
          <p:spPr>
            <a:xfrm>
              <a:off x="1475313" y="2971238"/>
              <a:ext cx="3502490" cy="1952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502490" y="0"/>
                  </a:moveTo>
                  <a:lnTo>
                    <a:pt x="3502490" y="116394"/>
                  </a:lnTo>
                  <a:lnTo>
                    <a:pt x="0" y="116394"/>
                  </a:lnTo>
                  <a:lnTo>
                    <a:pt x="0" y="195242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3200" b="1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66511D63-8A86-4742-8A23-76C49EE196B6}"/>
                </a:ext>
              </a:extLst>
            </p:cNvPr>
            <p:cNvSpPr/>
            <p:nvPr/>
          </p:nvSpPr>
          <p:spPr>
            <a:xfrm>
              <a:off x="4651473" y="2633319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홈</a:t>
              </a: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C46B79BC-E40B-45C3-ADA3-C18FED83DD60}"/>
                </a:ext>
              </a:extLst>
            </p:cNvPr>
            <p:cNvSpPr/>
            <p:nvPr/>
          </p:nvSpPr>
          <p:spPr>
            <a:xfrm>
              <a:off x="1148983" y="3166480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코칭 </a:t>
              </a:r>
              <a:endParaRPr lang="en-US" altLang="ko-KR" sz="1200" b="1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카탈로그</a:t>
              </a: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960E7022-B4DD-41C0-91B7-6267079F69CF}"/>
                </a:ext>
              </a:extLst>
            </p:cNvPr>
            <p:cNvSpPr/>
            <p:nvPr/>
          </p:nvSpPr>
          <p:spPr>
            <a:xfrm>
              <a:off x="273360" y="3699641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코치 글 작성</a:t>
              </a: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B396633-C64A-4F86-A4C6-27835031B678}"/>
                </a:ext>
              </a:extLst>
            </p:cNvPr>
            <p:cNvSpPr/>
            <p:nvPr/>
          </p:nvSpPr>
          <p:spPr>
            <a:xfrm>
              <a:off x="1148983" y="3699641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코치 글 상세</a:t>
              </a: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75374F94-B4EA-4CDE-9C3D-7865318187F5}"/>
                </a:ext>
              </a:extLst>
            </p:cNvPr>
            <p:cNvSpPr/>
            <p:nvPr/>
          </p:nvSpPr>
          <p:spPr>
            <a:xfrm>
              <a:off x="1148983" y="4232802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요청서 작성</a:t>
              </a: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2260D845-CE4C-4F34-89CD-B02AC38554B9}"/>
                </a:ext>
              </a:extLst>
            </p:cNvPr>
            <p:cNvSpPr/>
            <p:nvPr/>
          </p:nvSpPr>
          <p:spPr>
            <a:xfrm>
              <a:off x="2024605" y="3699641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후기</a:t>
              </a:r>
              <a:endParaRPr lang="en-US" altLang="ko-KR" sz="1200" b="1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보기</a:t>
              </a: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AEE5BEDD-C334-4C91-9FF2-683C9E3CE10C}"/>
                </a:ext>
              </a:extLst>
            </p:cNvPr>
            <p:cNvSpPr/>
            <p:nvPr/>
          </p:nvSpPr>
          <p:spPr>
            <a:xfrm>
              <a:off x="3775850" y="3166480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프로젝트 카탈로그</a:t>
              </a: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126FA1A-9DA4-48A1-81EC-BBA1BA536127}"/>
                </a:ext>
              </a:extLst>
            </p:cNvPr>
            <p:cNvSpPr/>
            <p:nvPr/>
          </p:nvSpPr>
          <p:spPr>
            <a:xfrm>
              <a:off x="2900228" y="3699641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프로젝트  글 작성</a:t>
              </a: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593BD13F-136C-4E37-BA50-5B1A82C600CF}"/>
                </a:ext>
              </a:extLst>
            </p:cNvPr>
            <p:cNvSpPr/>
            <p:nvPr/>
          </p:nvSpPr>
          <p:spPr>
            <a:xfrm>
              <a:off x="3775850" y="3699641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프로젝트 글 상세</a:t>
              </a: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A6BAED0-4D63-457A-AD7F-AC9396B46769}"/>
                </a:ext>
              </a:extLst>
            </p:cNvPr>
            <p:cNvSpPr/>
            <p:nvPr/>
          </p:nvSpPr>
          <p:spPr>
            <a:xfrm>
              <a:off x="3775850" y="4232802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카톡</a:t>
              </a:r>
              <a:endParaRPr lang="en-US" altLang="ko-KR" sz="1200" b="1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오픈채팅</a:t>
              </a: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F062047C-D22B-4B7A-B9B3-78246F52F668}"/>
                </a:ext>
              </a:extLst>
            </p:cNvPr>
            <p:cNvSpPr/>
            <p:nvPr/>
          </p:nvSpPr>
          <p:spPr>
            <a:xfrm>
              <a:off x="4651473" y="3699641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후기 보기</a:t>
              </a: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DB43C69-26F2-4388-ABB2-CCB9BC7030E5}"/>
                </a:ext>
              </a:extLst>
            </p:cNvPr>
            <p:cNvSpPr/>
            <p:nvPr/>
          </p:nvSpPr>
          <p:spPr>
            <a:xfrm>
              <a:off x="4651473" y="3166480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로그인</a:t>
              </a: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7FD1BBD5-D280-43B2-B37E-D8CC6638262C}"/>
                </a:ext>
              </a:extLst>
            </p:cNvPr>
            <p:cNvSpPr/>
            <p:nvPr/>
          </p:nvSpPr>
          <p:spPr>
            <a:xfrm>
              <a:off x="5527095" y="3166480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회원가입</a:t>
              </a:r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588C9F51-6A02-44B6-9979-AE33E054188C}"/>
                </a:ext>
              </a:extLst>
            </p:cNvPr>
            <p:cNvSpPr/>
            <p:nvPr/>
          </p:nvSpPr>
          <p:spPr>
            <a:xfrm>
              <a:off x="8153963" y="3166480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마이 </a:t>
              </a:r>
              <a:endParaRPr lang="en-US" altLang="ko-KR" sz="1200" b="1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페이지</a:t>
              </a:r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943A64F-CCA8-4802-B755-6A42664E1D87}"/>
                </a:ext>
              </a:extLst>
            </p:cNvPr>
            <p:cNvSpPr/>
            <p:nvPr/>
          </p:nvSpPr>
          <p:spPr>
            <a:xfrm>
              <a:off x="5527095" y="3699641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내 프로필</a:t>
              </a:r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87F6F96-B578-4421-B519-1C9431B5ACF4}"/>
                </a:ext>
              </a:extLst>
            </p:cNvPr>
            <p:cNvSpPr/>
            <p:nvPr/>
          </p:nvSpPr>
          <p:spPr>
            <a:xfrm>
              <a:off x="6402718" y="3699641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내 보낸 요청</a:t>
              </a:r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7E75BBC8-1F43-4F7A-9757-D48AB304FE13}"/>
                </a:ext>
              </a:extLst>
            </p:cNvPr>
            <p:cNvSpPr/>
            <p:nvPr/>
          </p:nvSpPr>
          <p:spPr>
            <a:xfrm>
              <a:off x="5089284" y="4232802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대기 상태 글</a:t>
              </a:r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E2C85974-F77E-4FA4-8328-BF72FE374092}"/>
                </a:ext>
              </a:extLst>
            </p:cNvPr>
            <p:cNvSpPr/>
            <p:nvPr/>
          </p:nvSpPr>
          <p:spPr>
            <a:xfrm>
              <a:off x="5964907" y="4232802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수락 상태 글</a:t>
              </a: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D0BEEFBB-7D5D-45DD-AD0E-0CE8EEC13B41}"/>
                </a:ext>
              </a:extLst>
            </p:cNvPr>
            <p:cNvSpPr/>
            <p:nvPr/>
          </p:nvSpPr>
          <p:spPr>
            <a:xfrm>
              <a:off x="5964907" y="4765963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후기 작성</a:t>
              </a: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EA9891A2-EF31-4CE5-A29C-AD720D8F1C2F}"/>
                </a:ext>
              </a:extLst>
            </p:cNvPr>
            <p:cNvSpPr/>
            <p:nvPr/>
          </p:nvSpPr>
          <p:spPr>
            <a:xfrm>
              <a:off x="6840529" y="4232802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거절 상태 글</a:t>
              </a: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0E9D8C21-E6A0-4208-B7C5-EC26F28890E2}"/>
                </a:ext>
              </a:extLst>
            </p:cNvPr>
            <p:cNvSpPr/>
            <p:nvPr/>
          </p:nvSpPr>
          <p:spPr>
            <a:xfrm>
              <a:off x="7716152" y="4232802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완료 상태 글</a:t>
              </a: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A85A6820-EAA4-42DB-8F83-371C6B05ADA1}"/>
                </a:ext>
              </a:extLst>
            </p:cNvPr>
            <p:cNvSpPr/>
            <p:nvPr/>
          </p:nvSpPr>
          <p:spPr>
            <a:xfrm>
              <a:off x="9905208" y="3699641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내 받은 요청</a:t>
              </a: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5A68B28A-689B-4B51-9CD9-1D1E0F7A7EB5}"/>
                </a:ext>
              </a:extLst>
            </p:cNvPr>
            <p:cNvSpPr/>
            <p:nvPr/>
          </p:nvSpPr>
          <p:spPr>
            <a:xfrm>
              <a:off x="8591774" y="4232802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대기 상태 글</a:t>
              </a: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D504A060-D053-40E9-B36D-0D9D587FB581}"/>
                </a:ext>
              </a:extLst>
            </p:cNvPr>
            <p:cNvSpPr/>
            <p:nvPr/>
          </p:nvSpPr>
          <p:spPr>
            <a:xfrm>
              <a:off x="8153963" y="4765963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수락 정보 전송</a:t>
              </a: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FDBCE650-44BD-4854-9902-B44B44ACF401}"/>
                </a:ext>
              </a:extLst>
            </p:cNvPr>
            <p:cNvSpPr/>
            <p:nvPr/>
          </p:nvSpPr>
          <p:spPr>
            <a:xfrm>
              <a:off x="9029585" y="4765963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거절 정보 전송</a:t>
              </a: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1545CDF6-98C2-4714-BC93-B49BE2193A4E}"/>
                </a:ext>
              </a:extLst>
            </p:cNvPr>
            <p:cNvSpPr/>
            <p:nvPr/>
          </p:nvSpPr>
          <p:spPr>
            <a:xfrm>
              <a:off x="9467397" y="4232802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수락 </a:t>
              </a:r>
              <a:endParaRPr lang="en-US" altLang="ko-KR" sz="1200" b="1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상태 글</a:t>
              </a: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C51B37E4-D0A7-42FE-96EB-E56BBD3470E5}"/>
                </a:ext>
              </a:extLst>
            </p:cNvPr>
            <p:cNvSpPr/>
            <p:nvPr/>
          </p:nvSpPr>
          <p:spPr>
            <a:xfrm>
              <a:off x="10343019" y="4232802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거절 </a:t>
              </a:r>
              <a:endParaRPr lang="en-US" altLang="ko-KR" sz="1200" b="1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상태 글</a:t>
              </a:r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705C6052-7BEB-4378-BA71-3D92627BE126}"/>
                </a:ext>
              </a:extLst>
            </p:cNvPr>
            <p:cNvSpPr/>
            <p:nvPr/>
          </p:nvSpPr>
          <p:spPr>
            <a:xfrm>
              <a:off x="11218642" y="4232802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완료 상태 글</a:t>
              </a:r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F021222C-8E21-41B0-BC26-FA79DC388923}"/>
                </a:ext>
              </a:extLst>
            </p:cNvPr>
            <p:cNvSpPr/>
            <p:nvPr/>
          </p:nvSpPr>
          <p:spPr>
            <a:xfrm>
              <a:off x="10780830" y="3699641"/>
              <a:ext cx="652660" cy="337918"/>
            </a:xfrm>
            <a:custGeom>
              <a:avLst/>
              <a:gdLst>
                <a:gd name="connsiteX0" fmla="*/ 0 w 652660"/>
                <a:gd name="connsiteY0" fmla="*/ 0 h 337918"/>
                <a:gd name="connsiteX1" fmla="*/ 652660 w 652660"/>
                <a:gd name="connsiteY1" fmla="*/ 0 h 337918"/>
                <a:gd name="connsiteX2" fmla="*/ 652660 w 652660"/>
                <a:gd name="connsiteY2" fmla="*/ 337918 h 337918"/>
                <a:gd name="connsiteX3" fmla="*/ 0 w 652660"/>
                <a:gd name="connsiteY3" fmla="*/ 337918 h 337918"/>
                <a:gd name="connsiteX4" fmla="*/ 0 w 652660"/>
                <a:gd name="connsiteY4" fmla="*/ 0 h 33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660" h="337918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47684" numCol="1" spcCol="1270" anchor="ctr" anchorCtr="0">
              <a:noAutofit/>
            </a:bodyPr>
            <a:lstStyle/>
            <a:p>
              <a:pPr marL="0" lvl="0" indent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내 회원 정보수정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1286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C9DAE-99EF-46B4-AF10-80BDA1F7F557}"/>
              </a:ext>
            </a:extLst>
          </p:cNvPr>
          <p:cNvSpPr txBox="1"/>
          <p:nvPr/>
        </p:nvSpPr>
        <p:spPr>
          <a:xfrm>
            <a:off x="7657036" y="2196803"/>
            <a:ext cx="2100385" cy="42780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views /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sentFin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sentNo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sentReqWait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sentWait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sentYes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views / got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gotFin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gotNo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gotReqWait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gotReqWaitN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gotReqWaitY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gotWait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gotWaitNo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gotWaitYes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gotYes</a:t>
            </a:r>
            <a:endParaRPr lang="en-US" altLang="ko-KR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993D2A-B482-428C-BD33-28F41F790242}"/>
              </a:ext>
            </a:extLst>
          </p:cNvPr>
          <p:cNvSpPr txBox="1"/>
          <p:nvPr/>
        </p:nvSpPr>
        <p:spPr>
          <a:xfrm>
            <a:off x="5284746" y="2196803"/>
            <a:ext cx="2191706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views / </a:t>
            </a:r>
            <a:r>
              <a:rPr lang="en-US" altLang="ko-KR" sz="1600" dirty="0" err="1"/>
              <a:t>myPage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myPageGot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myPageInfo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myPageProfile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myPageSent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side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EEAB0D8-DDC6-424F-A904-76F10E92FC10}"/>
              </a:ext>
            </a:extLst>
          </p:cNvPr>
          <p:cNvSpPr txBox="1"/>
          <p:nvPr/>
        </p:nvSpPr>
        <p:spPr>
          <a:xfrm>
            <a:off x="325120" y="2208390"/>
            <a:ext cx="2191706" cy="156966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footer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coachCate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projectCate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0A9EA-C333-44C2-B7E1-FE49889AFC8A}"/>
              </a:ext>
            </a:extLst>
          </p:cNvPr>
          <p:cNvSpPr txBox="1"/>
          <p:nvPr/>
        </p:nvSpPr>
        <p:spPr>
          <a:xfrm>
            <a:off x="325120" y="4065742"/>
            <a:ext cx="158729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views /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joinForm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loginForm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profileInfo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05CBF-9F4F-46C4-B2DF-295C2FA4D4F1}"/>
              </a:ext>
            </a:extLst>
          </p:cNvPr>
          <p:cNvSpPr txBox="1"/>
          <p:nvPr/>
        </p:nvSpPr>
        <p:spPr>
          <a:xfrm>
            <a:off x="2697410" y="2208390"/>
            <a:ext cx="2043636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views / coach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coachInfo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coachWriteForm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reqWriteForm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en-US" altLang="ko-KR" sz="1600" dirty="0"/>
              <a:t>views /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projectInfo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projectWriteForm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9DDD2-55CF-47A2-9E9B-98CA6F612392}"/>
              </a:ext>
            </a:extLst>
          </p:cNvPr>
          <p:cNvSpPr txBox="1"/>
          <p:nvPr/>
        </p:nvSpPr>
        <p:spPr>
          <a:xfrm>
            <a:off x="9934646" y="2208390"/>
            <a:ext cx="193193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views /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coachRateForm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modReview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reviewInfo</a:t>
            </a:r>
            <a:endParaRPr lang="en-US" altLang="ko-KR" sz="1600" dirty="0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47A35D31-3926-4601-93EF-71ACDB36334D}"/>
              </a:ext>
            </a:extLst>
          </p:cNvPr>
          <p:cNvSpPr/>
          <p:nvPr/>
        </p:nvSpPr>
        <p:spPr>
          <a:xfrm>
            <a:off x="339464" y="1539026"/>
            <a:ext cx="1403971" cy="38537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jsp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93146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EEAB0D8-DDC6-424F-A904-76F10E92FC10}"/>
              </a:ext>
            </a:extLst>
          </p:cNvPr>
          <p:cNvSpPr txBox="1"/>
          <p:nvPr/>
        </p:nvSpPr>
        <p:spPr>
          <a:xfrm>
            <a:off x="155757" y="2208390"/>
            <a:ext cx="2502607" cy="5847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err="1"/>
              <a:t>mc.sn.cocoa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HomeController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0A9EA-C333-44C2-B7E1-FE49889AFC8A}"/>
              </a:ext>
            </a:extLst>
          </p:cNvPr>
          <p:cNvSpPr txBox="1"/>
          <p:nvPr/>
        </p:nvSpPr>
        <p:spPr>
          <a:xfrm>
            <a:off x="155758" y="3058576"/>
            <a:ext cx="2512226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mc.sn.cocoa.controller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CoachController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CoachControllerImpl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ProjectController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ProjectControllerImpl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MemberController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MemberControllerImpl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RequestController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RequestControllerImpl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ReviewController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ReviewControllerImpl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05CBF-9F4F-46C4-B2DF-295C2FA4D4F1}"/>
              </a:ext>
            </a:extLst>
          </p:cNvPr>
          <p:cNvSpPr txBox="1"/>
          <p:nvPr/>
        </p:nvSpPr>
        <p:spPr>
          <a:xfrm>
            <a:off x="5534546" y="2208390"/>
            <a:ext cx="2068195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mc.sn.cocoa.dao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CoachDAO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CoachDAOImpl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ProjectDAO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ProjectDAOImpl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MemberDAO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MemberDAOImpl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RequestDAO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RequestDAOImpl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ReviewDAO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ReviewDAOImpl</a:t>
            </a:r>
            <a:endParaRPr lang="en-US" altLang="ko-KR" sz="1600" dirty="0"/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47A35D31-3926-4601-93EF-71ACDB36334D}"/>
              </a:ext>
            </a:extLst>
          </p:cNvPr>
          <p:cNvSpPr/>
          <p:nvPr/>
        </p:nvSpPr>
        <p:spPr>
          <a:xfrm>
            <a:off x="170102" y="1539026"/>
            <a:ext cx="1403971" cy="38537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java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BD627-6DCA-487C-8E03-56EAC398DF57}"/>
              </a:ext>
            </a:extLst>
          </p:cNvPr>
          <p:cNvSpPr txBox="1"/>
          <p:nvPr/>
        </p:nvSpPr>
        <p:spPr>
          <a:xfrm>
            <a:off x="2947744" y="2208390"/>
            <a:ext cx="2307042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mc.sn.cocoa.service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CoachService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CoachServiceImpl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ProjectService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ProjectServiceImpl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MemberService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MemberServiceImpl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RequestService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RequestServiceImpl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ReviewService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ReviewServiceImpl</a:t>
            </a: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10BE8D-49F5-41CD-8527-D00174CFDA35}"/>
              </a:ext>
            </a:extLst>
          </p:cNvPr>
          <p:cNvSpPr txBox="1"/>
          <p:nvPr/>
        </p:nvSpPr>
        <p:spPr>
          <a:xfrm>
            <a:off x="7892119" y="2208390"/>
            <a:ext cx="1653017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mc.sn.cocoa.vo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CoachVO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ProjectVO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MemberVO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RequestVO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ReviewVO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PageMaker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6E313-90D8-4500-B280-7CB3188FC80A}"/>
              </a:ext>
            </a:extLst>
          </p:cNvPr>
          <p:cNvSpPr txBox="1"/>
          <p:nvPr/>
        </p:nvSpPr>
        <p:spPr>
          <a:xfrm>
            <a:off x="9792836" y="2208389"/>
            <a:ext cx="1747594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mybatis</a:t>
            </a:r>
            <a:r>
              <a:rPr lang="en-US" altLang="ko-KR" sz="1600" dirty="0"/>
              <a:t>/mappers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review</a:t>
            </a: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BFD5412D-B457-4A3C-9362-B8A930ED3DE4}"/>
              </a:ext>
            </a:extLst>
          </p:cNvPr>
          <p:cNvSpPr/>
          <p:nvPr/>
        </p:nvSpPr>
        <p:spPr>
          <a:xfrm>
            <a:off x="9798085" y="1539026"/>
            <a:ext cx="1403971" cy="38537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xml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89993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Functions of Page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E0E7B-86B9-4A47-ADAB-EC26D903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306" y="1776894"/>
            <a:ext cx="8555318" cy="4533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244042C5-0769-44BB-8D99-6A9804C40BE8}"/>
              </a:ext>
            </a:extLst>
          </p:cNvPr>
          <p:cNvSpPr/>
          <p:nvPr/>
        </p:nvSpPr>
        <p:spPr>
          <a:xfrm>
            <a:off x="9238148" y="1543741"/>
            <a:ext cx="1868685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홈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4201B-9281-4241-B2A1-31F7CA0B2AD2}"/>
              </a:ext>
            </a:extLst>
          </p:cNvPr>
          <p:cNvSpPr txBox="1"/>
          <p:nvPr/>
        </p:nvSpPr>
        <p:spPr>
          <a:xfrm>
            <a:off x="9238148" y="2187389"/>
            <a:ext cx="2813591" cy="395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/>
              <a:t>&lt; </a:t>
            </a:r>
            <a:r>
              <a:rPr lang="ko-KR" altLang="en-US" sz="1600" dirty="0"/>
              <a:t>비로그인 상태 </a:t>
            </a:r>
            <a:r>
              <a:rPr lang="en-US" altLang="ko-KR" sz="1600" dirty="0"/>
              <a:t>&gt;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로그인 이동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 이동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&lt; </a:t>
            </a:r>
            <a:r>
              <a:rPr lang="ko-KR" altLang="en-US" sz="1600" dirty="0"/>
              <a:t>로그인 상태 </a:t>
            </a:r>
            <a:r>
              <a:rPr lang="en-US" altLang="ko-KR" sz="1600" dirty="0"/>
              <a:t>&gt;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마이페이지 이동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로그아웃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&lt; </a:t>
            </a:r>
            <a:r>
              <a:rPr lang="ko-KR" altLang="en-US" sz="1600" dirty="0"/>
              <a:t>공통 </a:t>
            </a:r>
            <a:r>
              <a:rPr lang="en-US" altLang="ko-KR" sz="1600" dirty="0"/>
              <a:t>&gt;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</a:t>
            </a:r>
            <a:r>
              <a:rPr lang="en-US" altLang="ko-KR" sz="1600" dirty="0"/>
              <a:t>/ </a:t>
            </a:r>
            <a:r>
              <a:rPr lang="ko-KR" altLang="en-US" sz="1600" dirty="0"/>
              <a:t>코칭 선택 입장</a:t>
            </a:r>
          </a:p>
        </p:txBody>
      </p:sp>
    </p:spTree>
    <p:extLst>
      <p:ext uri="{BB962C8B-B14F-4D97-AF65-F5344CB8AC3E}">
        <p14:creationId xmlns:p14="http://schemas.microsoft.com/office/powerpoint/2010/main" val="1972897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Functions of Page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E0E7B-86B9-4A47-ADAB-EC26D903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5920" y="1678282"/>
            <a:ext cx="4885068" cy="4533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244042C5-0769-44BB-8D99-6A9804C40BE8}"/>
              </a:ext>
            </a:extLst>
          </p:cNvPr>
          <p:cNvSpPr/>
          <p:nvPr/>
        </p:nvSpPr>
        <p:spPr>
          <a:xfrm>
            <a:off x="8248442" y="1734093"/>
            <a:ext cx="1868685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4201B-9281-4241-B2A1-31F7CA0B2AD2}"/>
              </a:ext>
            </a:extLst>
          </p:cNvPr>
          <p:cNvSpPr txBox="1"/>
          <p:nvPr/>
        </p:nvSpPr>
        <p:spPr>
          <a:xfrm>
            <a:off x="8248442" y="2428598"/>
            <a:ext cx="1762021" cy="100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로그인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 이동</a:t>
            </a:r>
          </a:p>
        </p:txBody>
      </p:sp>
    </p:spTree>
    <p:extLst>
      <p:ext uri="{BB962C8B-B14F-4D97-AF65-F5344CB8AC3E}">
        <p14:creationId xmlns:p14="http://schemas.microsoft.com/office/powerpoint/2010/main" val="3006727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Functions of Page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E0E7B-86B9-4A47-ADAB-EC26D903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670" y="1669318"/>
            <a:ext cx="4425485" cy="4533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38F8D47D-87A7-4CDF-A073-4794A01105FE}"/>
              </a:ext>
            </a:extLst>
          </p:cNvPr>
          <p:cNvSpPr/>
          <p:nvPr/>
        </p:nvSpPr>
        <p:spPr>
          <a:xfrm>
            <a:off x="7609391" y="1669318"/>
            <a:ext cx="1868685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회원가입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4E9C7-0A23-4337-99AB-3F961B9B24B0}"/>
              </a:ext>
            </a:extLst>
          </p:cNvPr>
          <p:cNvSpPr txBox="1"/>
          <p:nvPr/>
        </p:nvSpPr>
        <p:spPr>
          <a:xfrm>
            <a:off x="7609391" y="2366752"/>
            <a:ext cx="3098925" cy="1985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아이디 중복확인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</a:t>
            </a:r>
            <a:r>
              <a:rPr lang="ko-KR" altLang="en-US" sz="1600" dirty="0"/>
              <a:t>차</a:t>
            </a:r>
            <a:r>
              <a:rPr lang="en-US" altLang="ko-KR" sz="1600" dirty="0"/>
              <a:t>, 2</a:t>
            </a:r>
            <a:r>
              <a:rPr lang="ko-KR" altLang="en-US" sz="1600" dirty="0"/>
              <a:t>차 비밀번호 일치 확인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로그인 이동</a:t>
            </a:r>
          </a:p>
        </p:txBody>
      </p:sp>
    </p:spTree>
    <p:extLst>
      <p:ext uri="{BB962C8B-B14F-4D97-AF65-F5344CB8AC3E}">
        <p14:creationId xmlns:p14="http://schemas.microsoft.com/office/powerpoint/2010/main" val="1032296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Functions of Page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E0E7B-86B9-4A47-ADAB-EC26D903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120" y="1543743"/>
            <a:ext cx="8555318" cy="4910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244042C5-0769-44BB-8D99-6A9804C40BE8}"/>
              </a:ext>
            </a:extLst>
          </p:cNvPr>
          <p:cNvSpPr/>
          <p:nvPr/>
        </p:nvSpPr>
        <p:spPr>
          <a:xfrm>
            <a:off x="9308952" y="1543742"/>
            <a:ext cx="2341139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마이페이지</a:t>
            </a:r>
            <a:r>
              <a:rPr lang="en-US" altLang="ko-KR" b="1" dirty="0"/>
              <a:t>_</a:t>
            </a:r>
            <a:r>
              <a:rPr lang="ko-KR" altLang="en-US" b="1" dirty="0"/>
              <a:t>프로필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4201B-9281-4241-B2A1-31F7CA0B2AD2}"/>
              </a:ext>
            </a:extLst>
          </p:cNvPr>
          <p:cNvSpPr txBox="1"/>
          <p:nvPr/>
        </p:nvSpPr>
        <p:spPr>
          <a:xfrm>
            <a:off x="9308952" y="2241177"/>
            <a:ext cx="1819729" cy="1985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프로필 표시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프로필 수정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후기 보기 이동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좌측 메뉴 이동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84011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벽, 테이블, 의자이(가) 표시된 사진&#10;&#10;자동 생성된 설명">
            <a:extLst>
              <a:ext uri="{FF2B5EF4-FFF2-40B4-BE49-F238E27FC236}">
                <a16:creationId xmlns:a16="http://schemas.microsoft.com/office/drawing/2014/main" id="{E1CBDC60-6465-4E36-98E5-4358E897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1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285251" y="3492495"/>
            <a:ext cx="362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113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Functions of Page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E0E7B-86B9-4A47-ADAB-EC26D903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120" y="1543742"/>
            <a:ext cx="8791986" cy="4839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244042C5-0769-44BB-8D99-6A9804C40BE8}"/>
              </a:ext>
            </a:extLst>
          </p:cNvPr>
          <p:cNvSpPr/>
          <p:nvPr/>
        </p:nvSpPr>
        <p:spPr>
          <a:xfrm>
            <a:off x="9308952" y="1543742"/>
            <a:ext cx="2557928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마이페이지</a:t>
            </a:r>
            <a:r>
              <a:rPr lang="en-US" altLang="ko-KR" b="1" dirty="0"/>
              <a:t>_</a:t>
            </a:r>
            <a:r>
              <a:rPr lang="ko-KR" altLang="en-US" b="1" dirty="0"/>
              <a:t>보낸 요청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4201B-9281-4241-B2A1-31F7CA0B2AD2}"/>
              </a:ext>
            </a:extLst>
          </p:cNvPr>
          <p:cNvSpPr txBox="1"/>
          <p:nvPr/>
        </p:nvSpPr>
        <p:spPr>
          <a:xfrm>
            <a:off x="9308952" y="2308859"/>
            <a:ext cx="2287806" cy="1985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보낸 요청 표시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보낸 요청 필터링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보낸 요청 </a:t>
            </a:r>
            <a:r>
              <a:rPr lang="ko-KR" altLang="en-US" sz="1600" dirty="0" err="1"/>
              <a:t>페이징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보낸 요청 상세 이동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07020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Functions of Page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E0E7B-86B9-4A47-ADAB-EC26D903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629" y="1543742"/>
            <a:ext cx="8754336" cy="4650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244042C5-0769-44BB-8D99-6A9804C40BE8}"/>
              </a:ext>
            </a:extLst>
          </p:cNvPr>
          <p:cNvSpPr/>
          <p:nvPr/>
        </p:nvSpPr>
        <p:spPr>
          <a:xfrm>
            <a:off x="9308952" y="1543742"/>
            <a:ext cx="2557928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마이페이지</a:t>
            </a:r>
            <a:r>
              <a:rPr lang="en-US" altLang="ko-KR" b="1" dirty="0"/>
              <a:t>_</a:t>
            </a:r>
            <a:r>
              <a:rPr lang="ko-KR" altLang="en-US" b="1" dirty="0"/>
              <a:t>받은 요청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4201B-9281-4241-B2A1-31F7CA0B2AD2}"/>
              </a:ext>
            </a:extLst>
          </p:cNvPr>
          <p:cNvSpPr txBox="1"/>
          <p:nvPr/>
        </p:nvSpPr>
        <p:spPr>
          <a:xfrm>
            <a:off x="9308952" y="2308859"/>
            <a:ext cx="2287806" cy="1985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받은 요청 표시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받은 요청 필터링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받은 요청 </a:t>
            </a:r>
            <a:r>
              <a:rPr lang="ko-KR" altLang="en-US" sz="1600" dirty="0" err="1"/>
              <a:t>페이징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받은 요청 상세 이동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46426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Functions of Page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E0E7B-86B9-4A47-ADAB-EC26D903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120" y="1543741"/>
            <a:ext cx="8555318" cy="4588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244042C5-0769-44BB-8D99-6A9804C40BE8}"/>
              </a:ext>
            </a:extLst>
          </p:cNvPr>
          <p:cNvSpPr/>
          <p:nvPr/>
        </p:nvSpPr>
        <p:spPr>
          <a:xfrm>
            <a:off x="9013116" y="1543742"/>
            <a:ext cx="2954766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마이페이지</a:t>
            </a:r>
            <a:r>
              <a:rPr lang="en-US" altLang="ko-KR" b="1" dirty="0"/>
              <a:t>_</a:t>
            </a:r>
            <a:r>
              <a:rPr lang="ko-KR" altLang="en-US" b="1" dirty="0"/>
              <a:t>회원정보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4201B-9281-4241-B2A1-31F7CA0B2AD2}"/>
              </a:ext>
            </a:extLst>
          </p:cNvPr>
          <p:cNvSpPr txBox="1"/>
          <p:nvPr/>
        </p:nvSpPr>
        <p:spPr>
          <a:xfrm>
            <a:off x="9013116" y="2097741"/>
            <a:ext cx="3132589" cy="100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회원 정보 수정 </a:t>
            </a:r>
            <a:r>
              <a:rPr lang="en-US" altLang="ko-KR" sz="1600" dirty="0"/>
              <a:t>– </a:t>
            </a:r>
            <a:r>
              <a:rPr lang="ko-KR" altLang="en-US" sz="1600" dirty="0"/>
              <a:t>아이디 제외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회원 탈퇴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33273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Functions of Page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244042C5-0769-44BB-8D99-6A9804C40BE8}"/>
              </a:ext>
            </a:extLst>
          </p:cNvPr>
          <p:cNvSpPr/>
          <p:nvPr/>
        </p:nvSpPr>
        <p:spPr>
          <a:xfrm>
            <a:off x="8946777" y="1793218"/>
            <a:ext cx="2958352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프로젝트 카테고리 상단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4201B-9281-4241-B2A1-31F7CA0B2AD2}"/>
              </a:ext>
            </a:extLst>
          </p:cNvPr>
          <p:cNvSpPr txBox="1"/>
          <p:nvPr/>
        </p:nvSpPr>
        <p:spPr>
          <a:xfrm>
            <a:off x="8946777" y="2398599"/>
            <a:ext cx="2869696" cy="10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3</a:t>
            </a:r>
            <a:r>
              <a:rPr lang="ko-KR" altLang="en-US" sz="1600" dirty="0"/>
              <a:t>계층 연계 및 각개 필터링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선택한 선택지 표시</a:t>
            </a:r>
            <a:endParaRPr lang="en-US" altLang="ko-KR" sz="16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00E275-45AF-4DED-907F-C8F7E7E1E88F}"/>
              </a:ext>
            </a:extLst>
          </p:cNvPr>
          <p:cNvGrpSpPr/>
          <p:nvPr/>
        </p:nvGrpSpPr>
        <p:grpSpPr>
          <a:xfrm>
            <a:off x="564775" y="1793218"/>
            <a:ext cx="8157883" cy="4534605"/>
            <a:chOff x="564775" y="1793218"/>
            <a:chExt cx="8157883" cy="453460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5DFE796-8E62-4BFB-9C20-30A882F6FA62}"/>
                </a:ext>
              </a:extLst>
            </p:cNvPr>
            <p:cNvGrpSpPr/>
            <p:nvPr/>
          </p:nvGrpSpPr>
          <p:grpSpPr>
            <a:xfrm>
              <a:off x="564775" y="1793218"/>
              <a:ext cx="8157883" cy="3944194"/>
              <a:chOff x="564775" y="1793218"/>
              <a:chExt cx="8157883" cy="39441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DDF3991-3E9B-46A0-8E09-6A2AD2B2CF6E}"/>
                  </a:ext>
                </a:extLst>
              </p:cNvPr>
              <p:cNvGrpSpPr/>
              <p:nvPr/>
            </p:nvGrpSpPr>
            <p:grpSpPr>
              <a:xfrm>
                <a:off x="564775" y="1793218"/>
                <a:ext cx="8157883" cy="3944194"/>
                <a:chOff x="564775" y="1793218"/>
                <a:chExt cx="8157883" cy="3944194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D6BD987-F1FE-429B-9603-736FBEC383A4}"/>
                    </a:ext>
                  </a:extLst>
                </p:cNvPr>
                <p:cNvGrpSpPr/>
                <p:nvPr/>
              </p:nvGrpSpPr>
              <p:grpSpPr>
                <a:xfrm>
                  <a:off x="564775" y="1793218"/>
                  <a:ext cx="8157883" cy="3944194"/>
                  <a:chOff x="564775" y="1793218"/>
                  <a:chExt cx="8157883" cy="3944194"/>
                </a:xfrm>
              </p:grpSpPr>
              <p:pic>
                <p:nvPicPr>
                  <p:cNvPr id="8" name="그림 7">
                    <a:extLst>
                      <a:ext uri="{FF2B5EF4-FFF2-40B4-BE49-F238E27FC236}">
                        <a16:creationId xmlns:a16="http://schemas.microsoft.com/office/drawing/2014/main" id="{8A9355CE-E0E3-4177-B687-E24C47CE49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64775" y="1793218"/>
                    <a:ext cx="8157883" cy="3944194"/>
                  </a:xfrm>
                  <a:prstGeom prst="rect">
                    <a:avLst/>
                  </a:prstGeom>
                </p:spPr>
              </p:pic>
              <p:pic>
                <p:nvPicPr>
                  <p:cNvPr id="10" name="그림 9">
                    <a:extLst>
                      <a:ext uri="{FF2B5EF4-FFF2-40B4-BE49-F238E27FC236}">
                        <a16:creationId xmlns:a16="http://schemas.microsoft.com/office/drawing/2014/main" id="{36FA5C32-B252-4631-A80B-6CE73E41CA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40696" y="2937341"/>
                    <a:ext cx="1838325" cy="2238375"/>
                  </a:xfrm>
                  <a:prstGeom prst="rect">
                    <a:avLst/>
                  </a:prstGeom>
                </p:spPr>
              </p:pic>
              <p:pic>
                <p:nvPicPr>
                  <p:cNvPr id="12" name="그림 11">
                    <a:extLst>
                      <a:ext uri="{FF2B5EF4-FFF2-40B4-BE49-F238E27FC236}">
                        <a16:creationId xmlns:a16="http://schemas.microsoft.com/office/drawing/2014/main" id="{4EA5D43D-9E03-4D66-98E5-D5FF1FC41B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12164" y="2937341"/>
                    <a:ext cx="1895475" cy="2600325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림 13">
                    <a:extLst>
                      <a:ext uri="{FF2B5EF4-FFF2-40B4-BE49-F238E27FC236}">
                        <a16:creationId xmlns:a16="http://schemas.microsoft.com/office/drawing/2014/main" id="{027C9248-47A7-4D41-9B93-BD2E9F1E76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430978" y="2918291"/>
                    <a:ext cx="1924050" cy="26193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EE97DEC-0B81-49B7-BE05-09CCA5D1E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84083" y="1861980"/>
                  <a:ext cx="3838575" cy="581025"/>
                </a:xfrm>
                <a:prstGeom prst="rect">
                  <a:avLst/>
                </a:prstGeom>
              </p:spPr>
            </p:pic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16D63FB-9B4A-4ECA-A32D-A4B87F702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8817" y="1828642"/>
                <a:ext cx="1647825" cy="647700"/>
              </a:xfrm>
              <a:prstGeom prst="rect">
                <a:avLst/>
              </a:prstGeom>
            </p:spPr>
          </p:pic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AB0D40F-BDE3-4625-9F54-1116CB0CE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775" y="5708698"/>
              <a:ext cx="8157883" cy="61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7662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Functions of Page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E0E7B-86B9-4A47-ADAB-EC26D903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717" y="1474695"/>
            <a:ext cx="7521389" cy="5180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F64FFE92-FC6F-4052-B4E6-2288B62767AE}"/>
              </a:ext>
            </a:extLst>
          </p:cNvPr>
          <p:cNvSpPr/>
          <p:nvPr/>
        </p:nvSpPr>
        <p:spPr>
          <a:xfrm>
            <a:off x="8848165" y="1474695"/>
            <a:ext cx="2958352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프로젝트 카테고리 하단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621A7-6ABC-41EB-806C-D5C142EECA19}"/>
              </a:ext>
            </a:extLst>
          </p:cNvPr>
          <p:cNvSpPr txBox="1"/>
          <p:nvPr/>
        </p:nvSpPr>
        <p:spPr>
          <a:xfrm>
            <a:off x="8848165" y="2080076"/>
            <a:ext cx="3042821" cy="2970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카탈로그 표시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카탈로그 </a:t>
            </a:r>
            <a:r>
              <a:rPr lang="ko-KR" altLang="en-US" sz="1600" dirty="0" err="1"/>
              <a:t>페이징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정렬 </a:t>
            </a:r>
            <a:r>
              <a:rPr lang="en-US" altLang="ko-KR" sz="1600" dirty="0"/>
              <a:t>(default : </a:t>
            </a:r>
            <a:r>
              <a:rPr lang="ko-KR" altLang="en-US" sz="1600" dirty="0"/>
              <a:t>평점 높은순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글 작성 이동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프로젝트 글 상세 이동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작성자 후기 이동 </a:t>
            </a:r>
            <a:r>
              <a:rPr lang="en-US" altLang="ko-KR" sz="1600" dirty="0"/>
              <a:t>– short cut</a:t>
            </a:r>
          </a:p>
        </p:txBody>
      </p:sp>
    </p:spTree>
    <p:extLst>
      <p:ext uri="{BB962C8B-B14F-4D97-AF65-F5344CB8AC3E}">
        <p14:creationId xmlns:p14="http://schemas.microsoft.com/office/powerpoint/2010/main" val="3663360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Functions of Page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244042C5-0769-44BB-8D99-6A9804C40BE8}"/>
              </a:ext>
            </a:extLst>
          </p:cNvPr>
          <p:cNvSpPr/>
          <p:nvPr/>
        </p:nvSpPr>
        <p:spPr>
          <a:xfrm>
            <a:off x="8946777" y="1793218"/>
            <a:ext cx="2958352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코칭 카테고리 상단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4201B-9281-4241-B2A1-31F7CA0B2AD2}"/>
              </a:ext>
            </a:extLst>
          </p:cNvPr>
          <p:cNvSpPr txBox="1"/>
          <p:nvPr/>
        </p:nvSpPr>
        <p:spPr>
          <a:xfrm>
            <a:off x="8946777" y="2398599"/>
            <a:ext cx="2869696" cy="10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3</a:t>
            </a:r>
            <a:r>
              <a:rPr lang="ko-KR" altLang="en-US" sz="1600" dirty="0"/>
              <a:t>계층 연계 및 각개 필터링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선택한 선택지 표시</a:t>
            </a:r>
            <a:endParaRPr lang="en-US" altLang="ko-KR" sz="16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00E275-45AF-4DED-907F-C8F7E7E1E88F}"/>
              </a:ext>
            </a:extLst>
          </p:cNvPr>
          <p:cNvGrpSpPr/>
          <p:nvPr/>
        </p:nvGrpSpPr>
        <p:grpSpPr>
          <a:xfrm>
            <a:off x="564775" y="1793218"/>
            <a:ext cx="8157883" cy="4465385"/>
            <a:chOff x="564775" y="1793218"/>
            <a:chExt cx="8157883" cy="446538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5DFE796-8E62-4BFB-9C20-30A882F6FA62}"/>
                </a:ext>
              </a:extLst>
            </p:cNvPr>
            <p:cNvGrpSpPr/>
            <p:nvPr/>
          </p:nvGrpSpPr>
          <p:grpSpPr>
            <a:xfrm>
              <a:off x="564775" y="1793218"/>
              <a:ext cx="8157883" cy="3944194"/>
              <a:chOff x="564775" y="1793218"/>
              <a:chExt cx="8157883" cy="394419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DDF3991-3E9B-46A0-8E09-6A2AD2B2CF6E}"/>
                  </a:ext>
                </a:extLst>
              </p:cNvPr>
              <p:cNvGrpSpPr/>
              <p:nvPr/>
            </p:nvGrpSpPr>
            <p:grpSpPr>
              <a:xfrm>
                <a:off x="564775" y="1793218"/>
                <a:ext cx="8157883" cy="3944194"/>
                <a:chOff x="564775" y="1793218"/>
                <a:chExt cx="8157883" cy="3944194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9D6BD987-F1FE-429B-9603-736FBEC383A4}"/>
                    </a:ext>
                  </a:extLst>
                </p:cNvPr>
                <p:cNvGrpSpPr/>
                <p:nvPr/>
              </p:nvGrpSpPr>
              <p:grpSpPr>
                <a:xfrm>
                  <a:off x="564775" y="1793218"/>
                  <a:ext cx="8157883" cy="3944194"/>
                  <a:chOff x="564775" y="1793218"/>
                  <a:chExt cx="8157883" cy="3944194"/>
                </a:xfrm>
              </p:grpSpPr>
              <p:pic>
                <p:nvPicPr>
                  <p:cNvPr id="8" name="그림 7">
                    <a:extLst>
                      <a:ext uri="{FF2B5EF4-FFF2-40B4-BE49-F238E27FC236}">
                        <a16:creationId xmlns:a16="http://schemas.microsoft.com/office/drawing/2014/main" id="{8A9355CE-E0E3-4177-B687-E24C47CE49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64775" y="1793218"/>
                    <a:ext cx="8157883" cy="3944194"/>
                  </a:xfrm>
                  <a:prstGeom prst="rect">
                    <a:avLst/>
                  </a:prstGeom>
                </p:spPr>
              </p:pic>
              <p:pic>
                <p:nvPicPr>
                  <p:cNvPr id="10" name="그림 9">
                    <a:extLst>
                      <a:ext uri="{FF2B5EF4-FFF2-40B4-BE49-F238E27FC236}">
                        <a16:creationId xmlns:a16="http://schemas.microsoft.com/office/drawing/2014/main" id="{36FA5C32-B252-4631-A80B-6CE73E41CA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40696" y="2937341"/>
                    <a:ext cx="1838325" cy="2238375"/>
                  </a:xfrm>
                  <a:prstGeom prst="rect">
                    <a:avLst/>
                  </a:prstGeom>
                </p:spPr>
              </p:pic>
              <p:pic>
                <p:nvPicPr>
                  <p:cNvPr id="12" name="그림 11">
                    <a:extLst>
                      <a:ext uri="{FF2B5EF4-FFF2-40B4-BE49-F238E27FC236}">
                        <a16:creationId xmlns:a16="http://schemas.microsoft.com/office/drawing/2014/main" id="{4EA5D43D-9E03-4D66-98E5-D5FF1FC41B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12164" y="2937341"/>
                    <a:ext cx="1895475" cy="26003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5EE97DEC-0B81-49B7-BE05-09CCA5D1E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4083" y="1861980"/>
                  <a:ext cx="3838575" cy="581025"/>
                </a:xfrm>
                <a:prstGeom prst="rect">
                  <a:avLst/>
                </a:prstGeom>
              </p:spPr>
            </p:pic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16D63FB-9B4A-4ECA-A32D-A4B87F702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8817" y="1828642"/>
                <a:ext cx="1647825" cy="647700"/>
              </a:xfrm>
              <a:prstGeom prst="rect">
                <a:avLst/>
              </a:prstGeom>
            </p:spPr>
          </p:pic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AB0D40F-BDE3-4625-9F54-1116CB0CE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4775" y="5720906"/>
              <a:ext cx="8157883" cy="53769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E8844ED-8450-45C9-86B7-D0F67E740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198" y="2937342"/>
            <a:ext cx="2835329" cy="263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64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Functions of Page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E0E7B-86B9-4A47-ADAB-EC26D903C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964" y="1474695"/>
            <a:ext cx="7474318" cy="50900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F64FFE92-FC6F-4052-B4E6-2288B62767AE}"/>
              </a:ext>
            </a:extLst>
          </p:cNvPr>
          <p:cNvSpPr/>
          <p:nvPr/>
        </p:nvSpPr>
        <p:spPr>
          <a:xfrm>
            <a:off x="8848165" y="1474695"/>
            <a:ext cx="2958352" cy="46630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코칭 카테고리 하단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621A7-6ABC-41EB-806C-D5C142EECA19}"/>
              </a:ext>
            </a:extLst>
          </p:cNvPr>
          <p:cNvSpPr txBox="1"/>
          <p:nvPr/>
        </p:nvSpPr>
        <p:spPr>
          <a:xfrm>
            <a:off x="8848165" y="2080076"/>
            <a:ext cx="3132589" cy="2970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코칭 카탈로그 표시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코칭 카탈로그 </a:t>
            </a:r>
            <a:r>
              <a:rPr lang="ko-KR" altLang="en-US" sz="1600" dirty="0" err="1"/>
              <a:t>페이징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정렬 </a:t>
            </a:r>
            <a:r>
              <a:rPr lang="en-US" altLang="ko-KR" sz="1600" dirty="0"/>
              <a:t>(default : </a:t>
            </a:r>
            <a:r>
              <a:rPr lang="ko-KR" altLang="en-US" sz="1600" dirty="0"/>
              <a:t>평점 높은순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코칭 글 작성 이동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코칭 글 상세 이동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작성자 후기 이동 </a:t>
            </a:r>
            <a:r>
              <a:rPr lang="en-US" altLang="ko-KR" sz="1600" dirty="0"/>
              <a:t>– short cut</a:t>
            </a:r>
          </a:p>
        </p:txBody>
      </p:sp>
    </p:spTree>
    <p:extLst>
      <p:ext uri="{BB962C8B-B14F-4D97-AF65-F5344CB8AC3E}">
        <p14:creationId xmlns:p14="http://schemas.microsoft.com/office/powerpoint/2010/main" val="3051844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614676" y="2567935"/>
            <a:ext cx="6962649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5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182664" y="3492495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907613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 dirty="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 dirty="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6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883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Problems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240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고객 문제 정의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5B32D-4FF5-43AB-8EF4-3D79307E8FC3}"/>
              </a:ext>
            </a:extLst>
          </p:cNvPr>
          <p:cNvSpPr txBox="1"/>
          <p:nvPr/>
        </p:nvSpPr>
        <p:spPr>
          <a:xfrm>
            <a:off x="749439" y="2149202"/>
            <a:ext cx="6493737" cy="33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2021</a:t>
            </a:r>
            <a:r>
              <a:rPr lang="ko-KR" altLang="en-US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 </a:t>
            </a:r>
            <a:r>
              <a:rPr lang="en-US" altLang="ko-KR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IT </a:t>
            </a:r>
            <a:r>
              <a:rPr lang="ko-KR" altLang="en-US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업계들의 일명 개발자 인재</a:t>
            </a:r>
            <a:r>
              <a:rPr lang="en-US" altLang="ko-KR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모시기 경쟁이 시작되었다</a:t>
            </a:r>
            <a:r>
              <a:rPr lang="en-US" altLang="ko-KR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spc="300" dirty="0">
              <a:solidFill>
                <a:schemeClr val="tx2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그에 따라 많은 구직자 및 실업자들이</a:t>
            </a:r>
            <a:r>
              <a:rPr lang="en-US" altLang="ko-KR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개발자로의 전향을 위해 다양한 경로로 코딩을 접하고있다</a:t>
            </a:r>
            <a:r>
              <a:rPr lang="en-US" altLang="ko-KR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spc="300" dirty="0">
              <a:solidFill>
                <a:schemeClr val="tx2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하지만 코딩을 전문적으로 가르치는 학원을 다니지</a:t>
            </a:r>
            <a:r>
              <a:rPr lang="en-US" altLang="ko-KR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않는 이상 자신의 궁금증을 빠르고 확실하게 해소시켜줄 수 있는 사람이 없는게 현실이다</a:t>
            </a:r>
            <a:r>
              <a:rPr lang="en-US" altLang="ko-KR" sz="1600" b="1" spc="300" dirty="0">
                <a:solidFill>
                  <a:schemeClr val="tx2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40A692-5489-43A2-9352-6D1BF6FDC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510" y="1376061"/>
            <a:ext cx="3607172" cy="45207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898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017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Cause Analysis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원인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7FA4AF-A214-40DF-B227-48664FF2BA27}"/>
              </a:ext>
            </a:extLst>
          </p:cNvPr>
          <p:cNvGrpSpPr/>
          <p:nvPr/>
        </p:nvGrpSpPr>
        <p:grpSpPr>
          <a:xfrm>
            <a:off x="985520" y="1861789"/>
            <a:ext cx="10220960" cy="2867730"/>
            <a:chOff x="-156850" y="1920240"/>
            <a:chExt cx="13253428" cy="371856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B209B3B-E142-48EC-B342-ABCCD8AC5EF1}"/>
                </a:ext>
              </a:extLst>
            </p:cNvPr>
            <p:cNvSpPr/>
            <p:nvPr/>
          </p:nvSpPr>
          <p:spPr>
            <a:xfrm>
              <a:off x="-156850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E90F48C-38A3-457F-89C6-436EB3CA51B3}"/>
                </a:ext>
              </a:extLst>
            </p:cNvPr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54E1D6A-1396-49A2-8E70-0A5DA03C5879}"/>
                </a:ext>
              </a:extLst>
            </p:cNvPr>
            <p:cNvSpPr/>
            <p:nvPr/>
          </p:nvSpPr>
          <p:spPr>
            <a:xfrm>
              <a:off x="9378018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8630FB7-8AD8-4FFD-8584-0013EB9A5FF4}"/>
              </a:ext>
            </a:extLst>
          </p:cNvPr>
          <p:cNvSpPr txBox="1"/>
          <p:nvPr/>
        </p:nvSpPr>
        <p:spPr>
          <a:xfrm>
            <a:off x="8772982" y="5211072"/>
            <a:ext cx="1999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검색의 한계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591B0B-932B-4FAA-9403-B5812F4A57EC}"/>
              </a:ext>
            </a:extLst>
          </p:cNvPr>
          <p:cNvSpPr txBox="1"/>
          <p:nvPr/>
        </p:nvSpPr>
        <p:spPr>
          <a:xfrm>
            <a:off x="1419752" y="5211072"/>
            <a:ext cx="1999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이해의 한계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899EE5-788E-43F0-A2E6-8A2A072C7361}"/>
              </a:ext>
            </a:extLst>
          </p:cNvPr>
          <p:cNvSpPr txBox="1"/>
          <p:nvPr/>
        </p:nvSpPr>
        <p:spPr>
          <a:xfrm>
            <a:off x="5096366" y="5211072"/>
            <a:ext cx="1999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독학의 한계</a:t>
            </a:r>
          </a:p>
        </p:txBody>
      </p:sp>
      <p:sp>
        <p:nvSpPr>
          <p:cNvPr id="27" name="Google Shape;152;p3">
            <a:extLst>
              <a:ext uri="{FF2B5EF4-FFF2-40B4-BE49-F238E27FC236}">
                <a16:creationId xmlns:a16="http://schemas.microsoft.com/office/drawing/2014/main" id="{D10BE40D-6605-4563-8743-1AA48170B1BB}"/>
              </a:ext>
            </a:extLst>
          </p:cNvPr>
          <p:cNvSpPr/>
          <p:nvPr/>
        </p:nvSpPr>
        <p:spPr>
          <a:xfrm>
            <a:off x="1495128" y="2371396"/>
            <a:ext cx="1848514" cy="1848514"/>
          </a:xfrm>
          <a:prstGeom prst="rect">
            <a:avLst/>
          </a:prstGeom>
          <a:blipFill rotWithShape="1">
            <a:blip r:embed="rId2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Google Shape;156;p3">
            <a:extLst>
              <a:ext uri="{FF2B5EF4-FFF2-40B4-BE49-F238E27FC236}">
                <a16:creationId xmlns:a16="http://schemas.microsoft.com/office/drawing/2014/main" id="{0F3240EF-E5AD-48A5-B49A-8412FFEB0DD3}"/>
              </a:ext>
            </a:extLst>
          </p:cNvPr>
          <p:cNvSpPr/>
          <p:nvPr/>
        </p:nvSpPr>
        <p:spPr>
          <a:xfrm>
            <a:off x="5171742" y="2371396"/>
            <a:ext cx="1848514" cy="1848514"/>
          </a:xfrm>
          <a:prstGeom prst="rect">
            <a:avLst/>
          </a:prstGeom>
          <a:blipFill rotWithShape="1">
            <a:blip r:embed="rId4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60;p3">
            <a:extLst>
              <a:ext uri="{FF2B5EF4-FFF2-40B4-BE49-F238E27FC236}">
                <a16:creationId xmlns:a16="http://schemas.microsoft.com/office/drawing/2014/main" id="{DA4E962A-3455-4346-BAAD-75483935814B}"/>
              </a:ext>
            </a:extLst>
          </p:cNvPr>
          <p:cNvSpPr/>
          <p:nvPr/>
        </p:nvSpPr>
        <p:spPr>
          <a:xfrm>
            <a:off x="8848358" y="2371396"/>
            <a:ext cx="1848514" cy="1848514"/>
          </a:xfrm>
          <a:prstGeom prst="rect">
            <a:avLst/>
          </a:prstGeom>
          <a:blipFill rotWithShape="1">
            <a:blip r:embed="rId6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04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Solution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솔루션 제시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154AC2-46DC-4DF6-BBFF-A5271FB182FC}"/>
              </a:ext>
            </a:extLst>
          </p:cNvPr>
          <p:cNvGrpSpPr/>
          <p:nvPr/>
        </p:nvGrpSpPr>
        <p:grpSpPr>
          <a:xfrm>
            <a:off x="985520" y="1861789"/>
            <a:ext cx="10220960" cy="2867730"/>
            <a:chOff x="-156850" y="1920240"/>
            <a:chExt cx="13253428" cy="371856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EA4FEF7-B0BC-47E1-B08F-9CF8CBE4C8A5}"/>
                </a:ext>
              </a:extLst>
            </p:cNvPr>
            <p:cNvSpPr/>
            <p:nvPr/>
          </p:nvSpPr>
          <p:spPr>
            <a:xfrm>
              <a:off x="-156850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6619B31-2010-4E75-B0B9-86A5296C4D0F}"/>
                </a:ext>
              </a:extLst>
            </p:cNvPr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DA92EBD-0AF9-4D1D-9E46-059226CBC653}"/>
                </a:ext>
              </a:extLst>
            </p:cNvPr>
            <p:cNvSpPr/>
            <p:nvPr/>
          </p:nvSpPr>
          <p:spPr>
            <a:xfrm>
              <a:off x="9378018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964CC1D-0455-4C91-B981-59333FEBE306}"/>
              </a:ext>
            </a:extLst>
          </p:cNvPr>
          <p:cNvSpPr txBox="1"/>
          <p:nvPr/>
        </p:nvSpPr>
        <p:spPr>
          <a:xfrm>
            <a:off x="8606272" y="5211072"/>
            <a:ext cx="2332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빠르고 정확한</a:t>
            </a:r>
            <a:endParaRPr lang="en-US" altLang="ko-KR" sz="2000" b="1" spc="6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정보 전달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076E2-780B-422C-AD9E-4C09DEA8EA34}"/>
              </a:ext>
            </a:extLst>
          </p:cNvPr>
          <p:cNvSpPr txBox="1"/>
          <p:nvPr/>
        </p:nvSpPr>
        <p:spPr>
          <a:xfrm>
            <a:off x="1126403" y="5211072"/>
            <a:ext cx="2585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6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대</a:t>
            </a:r>
            <a:r>
              <a:rPr lang="en-US" altLang="ko-KR" sz="2000" b="1" spc="6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 화상 코칭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533706-892B-4014-B194-25962D01840C}"/>
              </a:ext>
            </a:extLst>
          </p:cNvPr>
          <p:cNvSpPr txBox="1"/>
          <p:nvPr/>
        </p:nvSpPr>
        <p:spPr>
          <a:xfrm>
            <a:off x="4522493" y="5211072"/>
            <a:ext cx="3147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확실한 궁금증 해결</a:t>
            </a:r>
          </a:p>
        </p:txBody>
      </p:sp>
      <p:sp>
        <p:nvSpPr>
          <p:cNvPr id="27" name="Google Shape;152;p3">
            <a:extLst>
              <a:ext uri="{FF2B5EF4-FFF2-40B4-BE49-F238E27FC236}">
                <a16:creationId xmlns:a16="http://schemas.microsoft.com/office/drawing/2014/main" id="{215A1CD4-E3C5-4FC4-B18B-A5F487A479EF}"/>
              </a:ext>
            </a:extLst>
          </p:cNvPr>
          <p:cNvSpPr/>
          <p:nvPr/>
        </p:nvSpPr>
        <p:spPr>
          <a:xfrm>
            <a:off x="1495128" y="2371396"/>
            <a:ext cx="1848514" cy="1848514"/>
          </a:xfrm>
          <a:prstGeom prst="rect">
            <a:avLst/>
          </a:prstGeom>
          <a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Google Shape;156;p3">
            <a:extLst>
              <a:ext uri="{FF2B5EF4-FFF2-40B4-BE49-F238E27FC236}">
                <a16:creationId xmlns:a16="http://schemas.microsoft.com/office/drawing/2014/main" id="{D9EAA47E-29F2-40D7-B7F1-ED7E3A5DE50C}"/>
              </a:ext>
            </a:extLst>
          </p:cNvPr>
          <p:cNvSpPr/>
          <p:nvPr/>
        </p:nvSpPr>
        <p:spPr>
          <a:xfrm>
            <a:off x="5171742" y="2371396"/>
            <a:ext cx="1848514" cy="1848514"/>
          </a:xfrm>
          <a:prstGeom prst="rect">
            <a:avLst/>
          </a:prstGeom>
          <a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60;p3">
            <a:extLst>
              <a:ext uri="{FF2B5EF4-FFF2-40B4-BE49-F238E27FC236}">
                <a16:creationId xmlns:a16="http://schemas.microsoft.com/office/drawing/2014/main" id="{7FC2A77E-E8A7-4E84-A57E-2109DEF00583}"/>
              </a:ext>
            </a:extLst>
          </p:cNvPr>
          <p:cNvSpPr/>
          <p:nvPr/>
        </p:nvSpPr>
        <p:spPr>
          <a:xfrm>
            <a:off x="8848358" y="2371396"/>
            <a:ext cx="1848514" cy="1848514"/>
          </a:xfrm>
          <a:prstGeom prst="rect">
            <a:avLst/>
          </a:prstGeom>
          <a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28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Purpose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목적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555FFFA6-0539-45CF-BBB3-A8A3BA89864F}"/>
              </a:ext>
            </a:extLst>
          </p:cNvPr>
          <p:cNvSpPr/>
          <p:nvPr/>
        </p:nvSpPr>
        <p:spPr>
          <a:xfrm>
            <a:off x="6487622" y="1924176"/>
            <a:ext cx="5242968" cy="99956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재능교육 중개 플랫폼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DE427-6879-4227-862F-076AA7973F37}"/>
              </a:ext>
            </a:extLst>
          </p:cNvPr>
          <p:cNvSpPr txBox="1"/>
          <p:nvPr/>
        </p:nvSpPr>
        <p:spPr>
          <a:xfrm>
            <a:off x="6708582" y="3297526"/>
            <a:ext cx="4801048" cy="223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CoCoa</a:t>
            </a:r>
            <a:r>
              <a:rPr lang="ko-KR" altLang="en-US" sz="2400" dirty="0"/>
              <a:t>는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C00000"/>
                </a:solidFill>
              </a:rPr>
              <a:t>초보 개발자</a:t>
            </a:r>
            <a:r>
              <a:rPr lang="ko-KR" altLang="en-US" sz="2400" dirty="0"/>
              <a:t>들을 위한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개발자 간의 </a:t>
            </a:r>
            <a:r>
              <a:rPr lang="ko-KR" altLang="en-US" sz="2400" dirty="0">
                <a:solidFill>
                  <a:srgbClr val="0070C0"/>
                </a:solidFill>
              </a:rPr>
              <a:t>상호 재능교육 중개를</a:t>
            </a:r>
            <a:r>
              <a:rPr lang="ko-KR" altLang="en-US" sz="2400" dirty="0"/>
              <a:t> 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목적으로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2056" name="Picture 8" descr="교육, 학교 무료 아이콘 의 Silverstripe">
            <a:extLst>
              <a:ext uri="{FF2B5EF4-FFF2-40B4-BE49-F238E27FC236}">
                <a16:creationId xmlns:a16="http://schemas.microsoft.com/office/drawing/2014/main" id="{B20413AF-B04C-4024-B8E5-BA239C36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58" y="1973480"/>
            <a:ext cx="4052327" cy="40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25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92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What I learned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Oracle - 기본 CRUD 쿼리 | 기록하는개발자 | DevAndy">
            <a:extLst>
              <a:ext uri="{FF2B5EF4-FFF2-40B4-BE49-F238E27FC236}">
                <a16:creationId xmlns:a16="http://schemas.microsoft.com/office/drawing/2014/main" id="{FBFAC98C-8B4B-4116-9145-9248FEC5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3" y="2869587"/>
            <a:ext cx="3650982" cy="2110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F0202696-3AEB-4409-91D5-DFA2E4371954}"/>
              </a:ext>
            </a:extLst>
          </p:cNvPr>
          <p:cNvSpPr/>
          <p:nvPr/>
        </p:nvSpPr>
        <p:spPr>
          <a:xfrm>
            <a:off x="331058" y="1867200"/>
            <a:ext cx="3647732" cy="51293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CRUD </a:t>
            </a:r>
            <a:r>
              <a:rPr lang="ko-KR" altLang="en-US" sz="2400" b="1" dirty="0"/>
              <a:t>기반</a:t>
            </a:r>
          </a:p>
        </p:txBody>
      </p:sp>
      <p:sp>
        <p:nvSpPr>
          <p:cNvPr id="31" name="양쪽 대괄호 30">
            <a:extLst>
              <a:ext uri="{FF2B5EF4-FFF2-40B4-BE49-F238E27FC236}">
                <a16:creationId xmlns:a16="http://schemas.microsoft.com/office/drawing/2014/main" id="{D4AE9FFD-9752-4B17-A4D8-AA6D0AABB153}"/>
              </a:ext>
            </a:extLst>
          </p:cNvPr>
          <p:cNvSpPr/>
          <p:nvPr/>
        </p:nvSpPr>
        <p:spPr>
          <a:xfrm>
            <a:off x="4272134" y="1867199"/>
            <a:ext cx="3647732" cy="51293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MVC</a:t>
            </a:r>
            <a:r>
              <a:rPr lang="ko-KR" altLang="en-US" sz="2400" b="1" dirty="0"/>
              <a:t> 구조</a:t>
            </a:r>
          </a:p>
        </p:txBody>
      </p:sp>
      <p:pic>
        <p:nvPicPr>
          <p:cNvPr id="3084" name="Picture 12" descr="Model2 - MVC">
            <a:extLst>
              <a:ext uri="{FF2B5EF4-FFF2-40B4-BE49-F238E27FC236}">
                <a16:creationId xmlns:a16="http://schemas.microsoft.com/office/drawing/2014/main" id="{82DBEDD8-DF39-4039-B753-AEE2824C5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134" y="2876021"/>
            <a:ext cx="3647732" cy="2110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86" name="Picture 14" descr="네이버 지도 API - MAPS - Application Service - NAVER Cloud Platform 네이버 클라우드 플랫폼">
            <a:extLst>
              <a:ext uri="{FF2B5EF4-FFF2-40B4-BE49-F238E27FC236}">
                <a16:creationId xmlns:a16="http://schemas.microsoft.com/office/drawing/2014/main" id="{3300B37F-626F-4A74-83DA-5D6B0EC49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835" y="2869586"/>
            <a:ext cx="3647732" cy="2110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2" name="양쪽 대괄호 31">
            <a:extLst>
              <a:ext uri="{FF2B5EF4-FFF2-40B4-BE49-F238E27FC236}">
                <a16:creationId xmlns:a16="http://schemas.microsoft.com/office/drawing/2014/main" id="{9B2C96CF-6FD9-44E1-AC7E-A7BCB0CFC9F2}"/>
              </a:ext>
            </a:extLst>
          </p:cNvPr>
          <p:cNvSpPr/>
          <p:nvPr/>
        </p:nvSpPr>
        <p:spPr>
          <a:xfrm>
            <a:off x="8213210" y="1867198"/>
            <a:ext cx="3647732" cy="51293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외부 </a:t>
            </a:r>
            <a:r>
              <a:rPr lang="en-US" altLang="ko-KR" sz="2400" b="1" dirty="0"/>
              <a:t>API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3069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4976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Development Environment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F0202696-3AEB-4409-91D5-DFA2E4371954}"/>
              </a:ext>
            </a:extLst>
          </p:cNvPr>
          <p:cNvSpPr/>
          <p:nvPr/>
        </p:nvSpPr>
        <p:spPr>
          <a:xfrm>
            <a:off x="857370" y="1803161"/>
            <a:ext cx="2264957" cy="42391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Framework</a:t>
            </a:r>
            <a:endParaRPr lang="ko-KR" altLang="en-US" sz="2400" b="1" dirty="0"/>
          </a:p>
        </p:txBody>
      </p:sp>
      <p:sp>
        <p:nvSpPr>
          <p:cNvPr id="31" name="양쪽 대괄호 30">
            <a:extLst>
              <a:ext uri="{FF2B5EF4-FFF2-40B4-BE49-F238E27FC236}">
                <a16:creationId xmlns:a16="http://schemas.microsoft.com/office/drawing/2014/main" id="{D4AE9FFD-9752-4B17-A4D8-AA6D0AABB153}"/>
              </a:ext>
            </a:extLst>
          </p:cNvPr>
          <p:cNvSpPr/>
          <p:nvPr/>
        </p:nvSpPr>
        <p:spPr>
          <a:xfrm>
            <a:off x="3568435" y="1803161"/>
            <a:ext cx="2264957" cy="42391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Server</a:t>
            </a:r>
            <a:endParaRPr lang="ko-KR" altLang="en-US" sz="2400" b="1" dirty="0"/>
          </a:p>
        </p:txBody>
      </p:sp>
      <p:sp>
        <p:nvSpPr>
          <p:cNvPr id="32" name="양쪽 대괄호 31">
            <a:extLst>
              <a:ext uri="{FF2B5EF4-FFF2-40B4-BE49-F238E27FC236}">
                <a16:creationId xmlns:a16="http://schemas.microsoft.com/office/drawing/2014/main" id="{9B2C96CF-6FD9-44E1-AC7E-A7BCB0CFC9F2}"/>
              </a:ext>
            </a:extLst>
          </p:cNvPr>
          <p:cNvSpPr/>
          <p:nvPr/>
        </p:nvSpPr>
        <p:spPr>
          <a:xfrm>
            <a:off x="6279500" y="1803161"/>
            <a:ext cx="2264957" cy="42391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DataBase</a:t>
            </a:r>
            <a:endParaRPr lang="ko-KR" altLang="en-US" sz="2400" b="1" dirty="0"/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DA288C06-1B67-4CDB-AB1F-B9E181AB1CA6}"/>
              </a:ext>
            </a:extLst>
          </p:cNvPr>
          <p:cNvSpPr/>
          <p:nvPr/>
        </p:nvSpPr>
        <p:spPr>
          <a:xfrm>
            <a:off x="8990565" y="1803161"/>
            <a:ext cx="2264957" cy="42391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FTP</a:t>
            </a:r>
            <a:endParaRPr lang="ko-KR" altLang="en-US" sz="2400" b="1" dirty="0"/>
          </a:p>
        </p:txBody>
      </p:sp>
      <p:pic>
        <p:nvPicPr>
          <p:cNvPr id="9218" name="Picture 2" descr="Logo-spring - Spring Framework Logo Svg Transparent PNG - 550x380 - Free  Download on NicePNG">
            <a:extLst>
              <a:ext uri="{FF2B5EF4-FFF2-40B4-BE49-F238E27FC236}">
                <a16:creationId xmlns:a16="http://schemas.microsoft.com/office/drawing/2014/main" id="{C8E3F071-7B73-479F-8A48-033D09CF1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48" y="2509333"/>
            <a:ext cx="1080000" cy="7743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220" name="Picture 4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EA3F8D0A-B31F-4F32-AD07-A81D3765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331" y="2489967"/>
            <a:ext cx="1080000" cy="10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222" name="Picture 6" descr="MySQL 이모저모">
            <a:extLst>
              <a:ext uri="{FF2B5EF4-FFF2-40B4-BE49-F238E27FC236}">
                <a16:creationId xmlns:a16="http://schemas.microsoft.com/office/drawing/2014/main" id="{950F3C48-7C61-4AEF-A11F-83DBAD3B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978" y="2521207"/>
            <a:ext cx="1080000" cy="718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224" name="Picture 8" descr="파일질라 FTP FileZilla 다운로드와 사용법 - 익스트림 매뉴얼">
            <a:extLst>
              <a:ext uri="{FF2B5EF4-FFF2-40B4-BE49-F238E27FC236}">
                <a16:creationId xmlns:a16="http://schemas.microsoft.com/office/drawing/2014/main" id="{88E78083-6231-47C8-84F6-96E36AD0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09" y="2501001"/>
            <a:ext cx="1349737" cy="718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226" name="Picture 10" descr="putty 다운로드 및 사용법 - 한글 버전 - 도라가이드">
            <a:extLst>
              <a:ext uri="{FF2B5EF4-FFF2-40B4-BE49-F238E27FC236}">
                <a16:creationId xmlns:a16="http://schemas.microsoft.com/office/drawing/2014/main" id="{441F8A0C-9473-4592-B971-91B5DA62C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622" y="4107796"/>
            <a:ext cx="1080000" cy="5992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228" name="Picture 12" descr="mybatis' 태그의 글 목록">
            <a:extLst>
              <a:ext uri="{FF2B5EF4-FFF2-40B4-BE49-F238E27FC236}">
                <a16:creationId xmlns:a16="http://schemas.microsoft.com/office/drawing/2014/main" id="{8F1EA3C1-197F-4B40-9D16-AB8DDC19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978" y="4107796"/>
            <a:ext cx="1080000" cy="10192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230" name="Picture 14" descr="네이버 클라우드 서비스, ncloud 사용법 및 가격정책 알아보기">
            <a:extLst>
              <a:ext uri="{FF2B5EF4-FFF2-40B4-BE49-F238E27FC236}">
                <a16:creationId xmlns:a16="http://schemas.microsoft.com/office/drawing/2014/main" id="{2CF01FE6-1F2E-4F8D-B16E-9BFAC996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331" y="4364408"/>
            <a:ext cx="1080000" cy="9282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D781A-67D4-4D72-85E6-B48D363860C3}"/>
              </a:ext>
            </a:extLst>
          </p:cNvPr>
          <p:cNvSpPr txBox="1"/>
          <p:nvPr/>
        </p:nvSpPr>
        <p:spPr>
          <a:xfrm>
            <a:off x="1384554" y="334223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STS 4.1.1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71F96A-AF9C-4C17-A5D0-5A49C464B5CC}"/>
              </a:ext>
            </a:extLst>
          </p:cNvPr>
          <p:cNvSpPr txBox="1"/>
          <p:nvPr/>
        </p:nvSpPr>
        <p:spPr>
          <a:xfrm>
            <a:off x="3950735" y="3628321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Tomcat v9.0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4E8246-551B-4C62-85CF-4A25858BEAD5}"/>
              </a:ext>
            </a:extLst>
          </p:cNvPr>
          <p:cNvSpPr txBox="1"/>
          <p:nvPr/>
        </p:nvSpPr>
        <p:spPr>
          <a:xfrm>
            <a:off x="3929351" y="536187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Naver Cloud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8E9FF5-93B1-47DD-8E80-ED3B0B0AA48B}"/>
              </a:ext>
            </a:extLst>
          </p:cNvPr>
          <p:cNvSpPr txBox="1"/>
          <p:nvPr/>
        </p:nvSpPr>
        <p:spPr>
          <a:xfrm>
            <a:off x="4283495" y="57312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CoCoa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DEA651-95EE-4EF2-9005-28E41A77574E}"/>
              </a:ext>
            </a:extLst>
          </p:cNvPr>
          <p:cNvSpPr txBox="1"/>
          <p:nvPr/>
        </p:nvSpPr>
        <p:spPr>
          <a:xfrm>
            <a:off x="6539463" y="3308578"/>
            <a:ext cx="174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MySQL 8.0 CE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F262D0-DBFD-465F-B261-176F7DC6625D}"/>
              </a:ext>
            </a:extLst>
          </p:cNvPr>
          <p:cNvSpPr txBox="1"/>
          <p:nvPr/>
        </p:nvSpPr>
        <p:spPr>
          <a:xfrm>
            <a:off x="6588674" y="521040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MyBatis 3.1.0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F9446B-C3FF-419C-98CB-2323A7AA5EC7}"/>
              </a:ext>
            </a:extLst>
          </p:cNvPr>
          <p:cNvSpPr txBox="1"/>
          <p:nvPr/>
        </p:nvSpPr>
        <p:spPr>
          <a:xfrm>
            <a:off x="9404406" y="4818966"/>
            <a:ext cx="142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PuTTY 0.76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2258D5-7AAD-4F5A-9571-4452268319FE}"/>
              </a:ext>
            </a:extLst>
          </p:cNvPr>
          <p:cNvSpPr txBox="1"/>
          <p:nvPr/>
        </p:nvSpPr>
        <p:spPr>
          <a:xfrm>
            <a:off x="8905320" y="326385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FileZilla Client 3.57.0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1383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1743</Words>
  <Application>Microsoft Office PowerPoint</Application>
  <PresentationFormat>와이드스크린</PresentationFormat>
  <Paragraphs>732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HY견고딕</vt:lpstr>
      <vt:lpstr>Microsoft GothicNeo</vt:lpstr>
      <vt:lpstr>나눔스퀘어 Bold</vt:lpstr>
      <vt:lpstr>Malgun Gothic</vt:lpstr>
      <vt:lpstr>Malgun Gothic</vt:lpstr>
      <vt:lpstr>Arial</vt:lpstr>
      <vt:lpstr>Courier10 BT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형재</cp:lastModifiedBy>
  <cp:revision>48</cp:revision>
  <dcterms:created xsi:type="dcterms:W3CDTF">2019-05-02T12:38:46Z</dcterms:created>
  <dcterms:modified xsi:type="dcterms:W3CDTF">2021-12-21T07:43:50Z</dcterms:modified>
</cp:coreProperties>
</file>